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9" r:id="rId3"/>
    <p:sldId id="261" r:id="rId4"/>
    <p:sldId id="263" r:id="rId5"/>
    <p:sldId id="262" r:id="rId6"/>
    <p:sldId id="269" r:id="rId7"/>
    <p:sldId id="277" r:id="rId8"/>
    <p:sldId id="278" r:id="rId9"/>
    <p:sldId id="280" r:id="rId10"/>
    <p:sldId id="279" r:id="rId11"/>
    <p:sldId id="281" r:id="rId12"/>
    <p:sldId id="260" r:id="rId13"/>
    <p:sldId id="266" r:id="rId14"/>
    <p:sldId id="275" r:id="rId15"/>
    <p:sldId id="276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nter" panose="020B060402020202020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B796D-D453-457E-AC78-9C2674ACBEF8}">
  <a:tblStyle styleId="{B52B796D-D453-457E-AC78-9C2674ACB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AB5038-CB8A-4A9F-9CEF-89E708EF5D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83" d="100"/>
          <a:sy n="83" d="100"/>
        </p:scale>
        <p:origin x="8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99e6bb88f_5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999e6bb88f_5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9ab3017844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9ab3017844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3650" y="111350"/>
            <a:ext cx="8675100" cy="4932325"/>
            <a:chOff x="233650" y="111350"/>
            <a:chExt cx="8675100" cy="493232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233650" y="111350"/>
              <a:ext cx="8675100" cy="4932325"/>
              <a:chOff x="233650" y="111350"/>
              <a:chExt cx="8675100" cy="4932325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 flipH="1">
                <a:off x="233650" y="292875"/>
                <a:ext cx="8675100" cy="4750800"/>
              </a:xfrm>
              <a:prstGeom prst="round2SameRect">
                <a:avLst>
                  <a:gd name="adj1" fmla="val 1911"/>
                  <a:gd name="adj2" fmla="val 0"/>
                </a:avLst>
              </a:prstGeom>
              <a:solidFill>
                <a:srgbClr val="DDD0FB">
                  <a:alpha val="1500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33650" y="111350"/>
                <a:ext cx="8675100" cy="300000"/>
              </a:xfrm>
              <a:prstGeom prst="round2SameRect">
                <a:avLst>
                  <a:gd name="adj1" fmla="val 31225"/>
                  <a:gd name="adj2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" name="Google Shape;13;p2"/>
            <p:cNvGrpSpPr/>
            <p:nvPr/>
          </p:nvGrpSpPr>
          <p:grpSpPr>
            <a:xfrm>
              <a:off x="8249059" y="184274"/>
              <a:ext cx="571201" cy="152149"/>
              <a:chOff x="7873475" y="173025"/>
              <a:chExt cx="645425" cy="1719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873475" y="173025"/>
                <a:ext cx="171600" cy="171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10388" y="173025"/>
                <a:ext cx="171600" cy="17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347300" y="173025"/>
                <a:ext cx="171600" cy="171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5100" y="1573375"/>
            <a:ext cx="4300800" cy="14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849300" y="3249125"/>
            <a:ext cx="4100100" cy="367800"/>
          </a:xfrm>
          <a:prstGeom prst="rect">
            <a:avLst/>
          </a:prstGeom>
          <a:solidFill>
            <a:schemeClr val="dk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0"/>
          <p:cNvGrpSpPr/>
          <p:nvPr/>
        </p:nvGrpSpPr>
        <p:grpSpPr>
          <a:xfrm>
            <a:off x="233650" y="111350"/>
            <a:ext cx="8675100" cy="4932325"/>
            <a:chOff x="233650" y="111350"/>
            <a:chExt cx="8675100" cy="4932325"/>
          </a:xfrm>
        </p:grpSpPr>
        <p:grpSp>
          <p:nvGrpSpPr>
            <p:cNvPr id="276" name="Google Shape;276;p20"/>
            <p:cNvGrpSpPr/>
            <p:nvPr/>
          </p:nvGrpSpPr>
          <p:grpSpPr>
            <a:xfrm>
              <a:off x="233650" y="111350"/>
              <a:ext cx="8675100" cy="4932325"/>
              <a:chOff x="233650" y="111350"/>
              <a:chExt cx="8675100" cy="4932325"/>
            </a:xfrm>
          </p:grpSpPr>
          <p:sp>
            <p:nvSpPr>
              <p:cNvPr id="277" name="Google Shape;277;p20"/>
              <p:cNvSpPr/>
              <p:nvPr/>
            </p:nvSpPr>
            <p:spPr>
              <a:xfrm rot="10800000" flipH="1">
                <a:off x="233650" y="292875"/>
                <a:ext cx="8675100" cy="4750800"/>
              </a:xfrm>
              <a:prstGeom prst="round2SameRect">
                <a:avLst>
                  <a:gd name="adj1" fmla="val 1911"/>
                  <a:gd name="adj2" fmla="val 0"/>
                </a:avLst>
              </a:prstGeom>
              <a:solidFill>
                <a:srgbClr val="DDD0FB">
                  <a:alpha val="1500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8" name="Google Shape;278;p20"/>
              <p:cNvSpPr/>
              <p:nvPr/>
            </p:nvSpPr>
            <p:spPr>
              <a:xfrm>
                <a:off x="233650" y="111350"/>
                <a:ext cx="8675100" cy="300000"/>
              </a:xfrm>
              <a:prstGeom prst="round2SameRect">
                <a:avLst>
                  <a:gd name="adj1" fmla="val 31225"/>
                  <a:gd name="adj2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79" name="Google Shape;279;p20"/>
            <p:cNvGrpSpPr/>
            <p:nvPr/>
          </p:nvGrpSpPr>
          <p:grpSpPr>
            <a:xfrm>
              <a:off x="8249059" y="184274"/>
              <a:ext cx="571201" cy="152149"/>
              <a:chOff x="7873475" y="173025"/>
              <a:chExt cx="645425" cy="171900"/>
            </a:xfrm>
          </p:grpSpPr>
          <p:sp>
            <p:nvSpPr>
              <p:cNvPr id="280" name="Google Shape;280;p20"/>
              <p:cNvSpPr/>
              <p:nvPr/>
            </p:nvSpPr>
            <p:spPr>
              <a:xfrm>
                <a:off x="7873475" y="173025"/>
                <a:ext cx="171600" cy="171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1" name="Google Shape;281;p20"/>
              <p:cNvSpPr/>
              <p:nvPr/>
            </p:nvSpPr>
            <p:spPr>
              <a:xfrm>
                <a:off x="8110388" y="173025"/>
                <a:ext cx="171600" cy="17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8347300" y="173025"/>
                <a:ext cx="171600" cy="171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83" name="Google Shape;28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783588" y="1306475"/>
            <a:ext cx="3680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subTitle" idx="2"/>
          </p:nvPr>
        </p:nvSpPr>
        <p:spPr>
          <a:xfrm>
            <a:off x="783589" y="1832375"/>
            <a:ext cx="3680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3"/>
          </p:nvPr>
        </p:nvSpPr>
        <p:spPr>
          <a:xfrm>
            <a:off x="4680010" y="1832375"/>
            <a:ext cx="3680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4"/>
          </p:nvPr>
        </p:nvSpPr>
        <p:spPr>
          <a:xfrm>
            <a:off x="783589" y="3580700"/>
            <a:ext cx="3680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5"/>
          </p:nvPr>
        </p:nvSpPr>
        <p:spPr>
          <a:xfrm>
            <a:off x="4680010" y="3580700"/>
            <a:ext cx="3680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6"/>
          </p:nvPr>
        </p:nvSpPr>
        <p:spPr>
          <a:xfrm>
            <a:off x="783588" y="3054800"/>
            <a:ext cx="3680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7"/>
          </p:nvPr>
        </p:nvSpPr>
        <p:spPr>
          <a:xfrm>
            <a:off x="4680007" y="1306475"/>
            <a:ext cx="3680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subTitle" idx="8"/>
          </p:nvPr>
        </p:nvSpPr>
        <p:spPr>
          <a:xfrm>
            <a:off x="4680007" y="3054800"/>
            <a:ext cx="3680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292" name="Google Shape;292;p20"/>
          <p:cNvGrpSpPr/>
          <p:nvPr/>
        </p:nvGrpSpPr>
        <p:grpSpPr>
          <a:xfrm flipH="1">
            <a:off x="8360404" y="656373"/>
            <a:ext cx="395946" cy="723077"/>
            <a:chOff x="8421918" y="1089498"/>
            <a:chExt cx="395946" cy="723077"/>
          </a:xfrm>
        </p:grpSpPr>
        <p:grpSp>
          <p:nvGrpSpPr>
            <p:cNvPr id="293" name="Google Shape;293;p20"/>
            <p:cNvGrpSpPr/>
            <p:nvPr/>
          </p:nvGrpSpPr>
          <p:grpSpPr>
            <a:xfrm>
              <a:off x="8445669" y="1439387"/>
              <a:ext cx="372195" cy="373188"/>
              <a:chOff x="5511130" y="3329361"/>
              <a:chExt cx="135000" cy="135350"/>
            </a:xfrm>
          </p:grpSpPr>
          <p:sp>
            <p:nvSpPr>
              <p:cNvPr id="294" name="Google Shape;294;p20"/>
              <p:cNvSpPr/>
              <p:nvPr/>
            </p:nvSpPr>
            <p:spPr>
              <a:xfrm>
                <a:off x="5511130" y="3329361"/>
                <a:ext cx="135000" cy="135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5555659" y="3358932"/>
                <a:ext cx="45600" cy="4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20"/>
              <p:cNvSpPr/>
              <p:nvPr/>
            </p:nvSpPr>
            <p:spPr>
              <a:xfrm>
                <a:off x="5550709" y="3412130"/>
                <a:ext cx="55661" cy="525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5" extrusionOk="0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4"/>
                      <a:pt x="7" y="25"/>
                      <a:pt x="11" y="25"/>
                    </a:cubicBezTo>
                    <a:cubicBezTo>
                      <a:pt x="15" y="25"/>
                      <a:pt x="18" y="24"/>
                      <a:pt x="21" y="2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5"/>
                      <a:pt x="17" y="0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20"/>
            <p:cNvGrpSpPr/>
            <p:nvPr/>
          </p:nvGrpSpPr>
          <p:grpSpPr>
            <a:xfrm>
              <a:off x="8421918" y="1089498"/>
              <a:ext cx="243759" cy="244271"/>
              <a:chOff x="5641208" y="3341378"/>
              <a:chExt cx="174300" cy="174654"/>
            </a:xfrm>
          </p:grpSpPr>
          <p:sp>
            <p:nvSpPr>
              <p:cNvPr id="298" name="Google Shape;298;p20"/>
              <p:cNvSpPr/>
              <p:nvPr/>
            </p:nvSpPr>
            <p:spPr>
              <a:xfrm>
                <a:off x="5641208" y="3341378"/>
                <a:ext cx="174300" cy="174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0"/>
              <p:cNvSpPr/>
              <p:nvPr/>
            </p:nvSpPr>
            <p:spPr>
              <a:xfrm>
                <a:off x="5698669" y="3385150"/>
                <a:ext cx="58800" cy="57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0"/>
              <p:cNvSpPr/>
              <p:nvPr/>
            </p:nvSpPr>
            <p:spPr>
              <a:xfrm>
                <a:off x="5692281" y="3448182"/>
                <a:ext cx="71826" cy="678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5" extrusionOk="0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4"/>
                      <a:pt x="7" y="25"/>
                      <a:pt x="11" y="25"/>
                    </a:cubicBezTo>
                    <a:cubicBezTo>
                      <a:pt x="15" y="25"/>
                      <a:pt x="18" y="24"/>
                      <a:pt x="21" y="2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5"/>
                      <a:pt x="17" y="0"/>
                      <a:pt x="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3"/>
          <p:cNvGrpSpPr/>
          <p:nvPr/>
        </p:nvGrpSpPr>
        <p:grpSpPr>
          <a:xfrm>
            <a:off x="233650" y="111350"/>
            <a:ext cx="8675100" cy="4932325"/>
            <a:chOff x="233650" y="111350"/>
            <a:chExt cx="8675100" cy="4932325"/>
          </a:xfrm>
        </p:grpSpPr>
        <p:grpSp>
          <p:nvGrpSpPr>
            <p:cNvPr id="337" name="Google Shape;337;p23"/>
            <p:cNvGrpSpPr/>
            <p:nvPr/>
          </p:nvGrpSpPr>
          <p:grpSpPr>
            <a:xfrm>
              <a:off x="233650" y="111350"/>
              <a:ext cx="8675100" cy="4932325"/>
              <a:chOff x="233650" y="111350"/>
              <a:chExt cx="8675100" cy="4932325"/>
            </a:xfrm>
          </p:grpSpPr>
          <p:sp>
            <p:nvSpPr>
              <p:cNvPr id="338" name="Google Shape;338;p23"/>
              <p:cNvSpPr/>
              <p:nvPr/>
            </p:nvSpPr>
            <p:spPr>
              <a:xfrm rot="10800000" flipH="1">
                <a:off x="233650" y="292875"/>
                <a:ext cx="8675100" cy="4750800"/>
              </a:xfrm>
              <a:prstGeom prst="round2SameRect">
                <a:avLst>
                  <a:gd name="adj1" fmla="val 1911"/>
                  <a:gd name="adj2" fmla="val 0"/>
                </a:avLst>
              </a:prstGeom>
              <a:solidFill>
                <a:srgbClr val="DDD0FB">
                  <a:alpha val="1500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" name="Google Shape;339;p23"/>
              <p:cNvSpPr/>
              <p:nvPr/>
            </p:nvSpPr>
            <p:spPr>
              <a:xfrm>
                <a:off x="233650" y="111350"/>
                <a:ext cx="8675100" cy="300000"/>
              </a:xfrm>
              <a:prstGeom prst="round2SameRect">
                <a:avLst>
                  <a:gd name="adj1" fmla="val 31225"/>
                  <a:gd name="adj2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0" name="Google Shape;340;p23"/>
            <p:cNvGrpSpPr/>
            <p:nvPr/>
          </p:nvGrpSpPr>
          <p:grpSpPr>
            <a:xfrm>
              <a:off x="8249059" y="184274"/>
              <a:ext cx="571201" cy="152149"/>
              <a:chOff x="7873475" y="173025"/>
              <a:chExt cx="645425" cy="171900"/>
            </a:xfrm>
          </p:grpSpPr>
          <p:sp>
            <p:nvSpPr>
              <p:cNvPr id="341" name="Google Shape;341;p23"/>
              <p:cNvSpPr/>
              <p:nvPr/>
            </p:nvSpPr>
            <p:spPr>
              <a:xfrm>
                <a:off x="7873475" y="173025"/>
                <a:ext cx="171600" cy="171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" name="Google Shape;342;p23"/>
              <p:cNvSpPr/>
              <p:nvPr/>
            </p:nvSpPr>
            <p:spPr>
              <a:xfrm>
                <a:off x="8110388" y="173025"/>
                <a:ext cx="171600" cy="17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" name="Google Shape;343;p23"/>
              <p:cNvSpPr/>
              <p:nvPr/>
            </p:nvSpPr>
            <p:spPr>
              <a:xfrm>
                <a:off x="8347300" y="173025"/>
                <a:ext cx="171600" cy="171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4" name="Google Shape;344;p23"/>
          <p:cNvGrpSpPr/>
          <p:nvPr/>
        </p:nvGrpSpPr>
        <p:grpSpPr>
          <a:xfrm>
            <a:off x="6625302" y="2529324"/>
            <a:ext cx="1911900" cy="2079176"/>
            <a:chOff x="3285302" y="215449"/>
            <a:chExt cx="1911900" cy="2079176"/>
          </a:xfrm>
        </p:grpSpPr>
        <p:sp>
          <p:nvSpPr>
            <p:cNvPr id="345" name="Google Shape;345;p23"/>
            <p:cNvSpPr/>
            <p:nvPr/>
          </p:nvSpPr>
          <p:spPr>
            <a:xfrm>
              <a:off x="3285302" y="215449"/>
              <a:ext cx="1911900" cy="2079176"/>
            </a:xfrm>
            <a:custGeom>
              <a:avLst/>
              <a:gdLst/>
              <a:ahLst/>
              <a:cxnLst/>
              <a:rect l="l" t="t" r="r" b="b"/>
              <a:pathLst>
                <a:path w="856" h="935" extrusionOk="0">
                  <a:moveTo>
                    <a:pt x="428" y="812"/>
                  </a:moveTo>
                  <a:cubicBezTo>
                    <a:pt x="216" y="812"/>
                    <a:pt x="44" y="640"/>
                    <a:pt x="44" y="428"/>
                  </a:cubicBezTo>
                  <a:cubicBezTo>
                    <a:pt x="44" y="216"/>
                    <a:pt x="216" y="44"/>
                    <a:pt x="428" y="44"/>
                  </a:cubicBezTo>
                  <a:cubicBezTo>
                    <a:pt x="640" y="44"/>
                    <a:pt x="812" y="216"/>
                    <a:pt x="812" y="428"/>
                  </a:cubicBezTo>
                  <a:cubicBezTo>
                    <a:pt x="812" y="640"/>
                    <a:pt x="640" y="812"/>
                    <a:pt x="428" y="812"/>
                  </a:cubicBezTo>
                  <a:moveTo>
                    <a:pt x="428" y="0"/>
                  </a:moveTo>
                  <a:cubicBezTo>
                    <a:pt x="192" y="0"/>
                    <a:pt x="0" y="192"/>
                    <a:pt x="0" y="428"/>
                  </a:cubicBezTo>
                  <a:cubicBezTo>
                    <a:pt x="0" y="639"/>
                    <a:pt x="153" y="814"/>
                    <a:pt x="353" y="849"/>
                  </a:cubicBezTo>
                  <a:cubicBezTo>
                    <a:pt x="428" y="935"/>
                    <a:pt x="428" y="935"/>
                    <a:pt x="428" y="935"/>
                  </a:cubicBezTo>
                  <a:cubicBezTo>
                    <a:pt x="503" y="849"/>
                    <a:pt x="503" y="849"/>
                    <a:pt x="503" y="849"/>
                  </a:cubicBezTo>
                  <a:cubicBezTo>
                    <a:pt x="704" y="814"/>
                    <a:pt x="856" y="639"/>
                    <a:pt x="856" y="428"/>
                  </a:cubicBezTo>
                  <a:cubicBezTo>
                    <a:pt x="856" y="192"/>
                    <a:pt x="664" y="0"/>
                    <a:pt x="428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3384311" y="312750"/>
              <a:ext cx="1713900" cy="1708500"/>
            </a:xfrm>
            <a:prstGeom prst="ellipse">
              <a:avLst/>
            </a:prstGeom>
            <a:solidFill>
              <a:srgbClr val="DDD0FB">
                <a:alpha val="1500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582329" y="1270400"/>
              <a:ext cx="324340" cy="561617"/>
            </a:xfrm>
            <a:custGeom>
              <a:avLst/>
              <a:gdLst/>
              <a:ahLst/>
              <a:cxnLst/>
              <a:rect l="l" t="t" r="r" b="b"/>
              <a:pathLst>
                <a:path w="145" h="253" extrusionOk="0">
                  <a:moveTo>
                    <a:pt x="130" y="12"/>
                  </a:moveTo>
                  <a:cubicBezTo>
                    <a:pt x="115" y="0"/>
                    <a:pt x="94" y="2"/>
                    <a:pt x="82" y="16"/>
                  </a:cubicBezTo>
                  <a:cubicBezTo>
                    <a:pt x="79" y="19"/>
                    <a:pt x="26" y="82"/>
                    <a:pt x="0" y="196"/>
                  </a:cubicBezTo>
                  <a:cubicBezTo>
                    <a:pt x="17" y="217"/>
                    <a:pt x="37" y="236"/>
                    <a:pt x="58" y="253"/>
                  </a:cubicBezTo>
                  <a:cubicBezTo>
                    <a:pt x="76" y="130"/>
                    <a:pt x="132" y="62"/>
                    <a:pt x="133" y="60"/>
                  </a:cubicBezTo>
                  <a:cubicBezTo>
                    <a:pt x="145" y="46"/>
                    <a:pt x="144" y="25"/>
                    <a:pt x="130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4582663" y="1270400"/>
              <a:ext cx="324340" cy="553081"/>
            </a:xfrm>
            <a:custGeom>
              <a:avLst/>
              <a:gdLst/>
              <a:ahLst/>
              <a:cxnLst/>
              <a:rect l="l" t="t" r="r" b="b"/>
              <a:pathLst>
                <a:path w="145" h="249" extrusionOk="0">
                  <a:moveTo>
                    <a:pt x="16" y="12"/>
                  </a:moveTo>
                  <a:cubicBezTo>
                    <a:pt x="2" y="24"/>
                    <a:pt x="0" y="46"/>
                    <a:pt x="13" y="60"/>
                  </a:cubicBezTo>
                  <a:cubicBezTo>
                    <a:pt x="13" y="61"/>
                    <a:pt x="69" y="128"/>
                    <a:pt x="87" y="249"/>
                  </a:cubicBezTo>
                  <a:cubicBezTo>
                    <a:pt x="108" y="232"/>
                    <a:pt x="128" y="213"/>
                    <a:pt x="145" y="191"/>
                  </a:cubicBezTo>
                  <a:cubicBezTo>
                    <a:pt x="119" y="80"/>
                    <a:pt x="67" y="19"/>
                    <a:pt x="64" y="16"/>
                  </a:cubicBezTo>
                  <a:cubicBezTo>
                    <a:pt x="52" y="2"/>
                    <a:pt x="31" y="0"/>
                    <a:pt x="16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176384" y="944354"/>
              <a:ext cx="129736" cy="305561"/>
            </a:xfrm>
            <a:custGeom>
              <a:avLst/>
              <a:gdLst/>
              <a:ahLst/>
              <a:cxnLst/>
              <a:rect l="l" t="t" r="r" b="b"/>
              <a:pathLst>
                <a:path w="58" h="137" extrusionOk="0">
                  <a:moveTo>
                    <a:pt x="58" y="2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24"/>
                    <a:pt x="45" y="137"/>
                    <a:pt x="29" y="137"/>
                  </a:cubicBezTo>
                  <a:cubicBezTo>
                    <a:pt x="13" y="137"/>
                    <a:pt x="0" y="124"/>
                    <a:pt x="0" y="10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4021041" y="1179926"/>
              <a:ext cx="440420" cy="187774"/>
            </a:xfrm>
            <a:custGeom>
              <a:avLst/>
              <a:gdLst/>
              <a:ahLst/>
              <a:cxnLst/>
              <a:rect l="l" t="t" r="r" b="b"/>
              <a:pathLst>
                <a:path w="198" h="84" extrusionOk="0">
                  <a:moveTo>
                    <a:pt x="156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19" y="84"/>
                    <a:pt x="0" y="6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79" y="0"/>
                    <a:pt x="198" y="19"/>
                    <a:pt x="198" y="42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98" y="65"/>
                    <a:pt x="179" y="84"/>
                    <a:pt x="156" y="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3776933" y="1231137"/>
              <a:ext cx="926932" cy="392619"/>
            </a:xfrm>
            <a:custGeom>
              <a:avLst/>
              <a:gdLst/>
              <a:ahLst/>
              <a:cxnLst/>
              <a:rect l="l" t="t" r="r" b="b"/>
              <a:pathLst>
                <a:path w="415" h="176" extrusionOk="0">
                  <a:moveTo>
                    <a:pt x="327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39"/>
                    <a:pt x="40" y="0"/>
                    <a:pt x="88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76" y="0"/>
                    <a:pt x="415" y="39"/>
                    <a:pt x="415" y="88"/>
                  </a:cubicBezTo>
                  <a:cubicBezTo>
                    <a:pt x="415" y="88"/>
                    <a:pt x="415" y="88"/>
                    <a:pt x="415" y="88"/>
                  </a:cubicBezTo>
                  <a:cubicBezTo>
                    <a:pt x="415" y="136"/>
                    <a:pt x="376" y="176"/>
                    <a:pt x="327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4089324" y="1145785"/>
              <a:ext cx="305563" cy="128028"/>
            </a:xfrm>
            <a:custGeom>
              <a:avLst/>
              <a:gdLst/>
              <a:ahLst/>
              <a:cxnLst/>
              <a:rect l="l" t="t" r="r" b="b"/>
              <a:pathLst>
                <a:path w="137" h="58" extrusionOk="0">
                  <a:moveTo>
                    <a:pt x="108" y="58"/>
                  </a:moveTo>
                  <a:cubicBezTo>
                    <a:pt x="29" y="58"/>
                    <a:pt x="29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24" y="0"/>
                    <a:pt x="137" y="13"/>
                    <a:pt x="137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7" y="45"/>
                    <a:pt x="124" y="58"/>
                    <a:pt x="108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881063" y="1212360"/>
              <a:ext cx="716962" cy="800602"/>
            </a:xfrm>
            <a:custGeom>
              <a:avLst/>
              <a:gdLst/>
              <a:ahLst/>
              <a:cxnLst/>
              <a:rect l="l" t="t" r="r" b="b"/>
              <a:pathLst>
                <a:path w="321" h="360" extrusionOk="0">
                  <a:moveTo>
                    <a:pt x="205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52" y="0"/>
                    <a:pt x="0" y="52"/>
                    <a:pt x="0" y="115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49" y="347"/>
                    <a:pt x="103" y="360"/>
                    <a:pt x="161" y="360"/>
                  </a:cubicBezTo>
                  <a:cubicBezTo>
                    <a:pt x="218" y="360"/>
                    <a:pt x="272" y="347"/>
                    <a:pt x="321" y="325"/>
                  </a:cubicBezTo>
                  <a:cubicBezTo>
                    <a:pt x="321" y="282"/>
                    <a:pt x="321" y="282"/>
                    <a:pt x="321" y="282"/>
                  </a:cubicBezTo>
                  <a:cubicBezTo>
                    <a:pt x="321" y="115"/>
                    <a:pt x="321" y="115"/>
                    <a:pt x="321" y="115"/>
                  </a:cubicBezTo>
                  <a:cubicBezTo>
                    <a:pt x="321" y="52"/>
                    <a:pt x="269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4162727" y="275195"/>
              <a:ext cx="158700" cy="158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4219060" y="420294"/>
              <a:ext cx="44383" cy="150219"/>
            </a:xfrm>
            <a:custGeom>
              <a:avLst/>
              <a:gdLst/>
              <a:ahLst/>
              <a:cxnLst/>
              <a:rect l="l" t="t" r="r" b="b"/>
              <a:pathLst>
                <a:path w="20" h="68" extrusionOk="0">
                  <a:moveTo>
                    <a:pt x="10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5" y="68"/>
                    <a:pt x="0" y="64"/>
                    <a:pt x="0" y="5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4"/>
                    <a:pt x="16" y="68"/>
                    <a:pt x="10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4111516" y="486868"/>
              <a:ext cx="266301" cy="64867"/>
            </a:xfrm>
            <a:custGeom>
              <a:avLst/>
              <a:gdLst/>
              <a:ahLst/>
              <a:cxnLst/>
              <a:rect l="l" t="t" r="r" b="b"/>
              <a:pathLst>
                <a:path w="119" h="29" extrusionOk="0">
                  <a:moveTo>
                    <a:pt x="104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2" y="0"/>
                    <a:pt x="119" y="6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22"/>
                    <a:pt x="112" y="29"/>
                    <a:pt x="104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3677924" y="626845"/>
              <a:ext cx="928638" cy="390913"/>
            </a:xfrm>
            <a:custGeom>
              <a:avLst/>
              <a:gdLst/>
              <a:ahLst/>
              <a:cxnLst/>
              <a:rect l="l" t="t" r="r" b="b"/>
              <a:pathLst>
                <a:path w="416" h="176" extrusionOk="0">
                  <a:moveTo>
                    <a:pt x="328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7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376" y="0"/>
                    <a:pt x="416" y="40"/>
                    <a:pt x="416" y="88"/>
                  </a:cubicBezTo>
                  <a:cubicBezTo>
                    <a:pt x="416" y="88"/>
                    <a:pt x="416" y="88"/>
                    <a:pt x="416" y="88"/>
                  </a:cubicBezTo>
                  <a:cubicBezTo>
                    <a:pt x="416" y="137"/>
                    <a:pt x="376" y="176"/>
                    <a:pt x="328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3857164" y="626845"/>
              <a:ext cx="926932" cy="390913"/>
            </a:xfrm>
            <a:custGeom>
              <a:avLst/>
              <a:gdLst/>
              <a:ahLst/>
              <a:cxnLst/>
              <a:rect l="l" t="t" r="r" b="b"/>
              <a:pathLst>
                <a:path w="415" h="176" extrusionOk="0">
                  <a:moveTo>
                    <a:pt x="327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7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76" y="0"/>
                    <a:pt x="415" y="40"/>
                    <a:pt x="415" y="88"/>
                  </a:cubicBezTo>
                  <a:cubicBezTo>
                    <a:pt x="415" y="88"/>
                    <a:pt x="415" y="88"/>
                    <a:pt x="415" y="88"/>
                  </a:cubicBezTo>
                  <a:cubicBezTo>
                    <a:pt x="415" y="137"/>
                    <a:pt x="376" y="176"/>
                    <a:pt x="327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3759863" y="515888"/>
              <a:ext cx="964486" cy="612828"/>
            </a:xfrm>
            <a:custGeom>
              <a:avLst/>
              <a:gdLst/>
              <a:ahLst/>
              <a:cxnLst/>
              <a:rect l="l" t="t" r="r" b="b"/>
              <a:pathLst>
                <a:path w="432" h="276" extrusionOk="0">
                  <a:moveTo>
                    <a:pt x="335" y="276"/>
                  </a:moveTo>
                  <a:cubicBezTo>
                    <a:pt x="97" y="276"/>
                    <a:pt x="97" y="276"/>
                    <a:pt x="97" y="276"/>
                  </a:cubicBezTo>
                  <a:cubicBezTo>
                    <a:pt x="44" y="276"/>
                    <a:pt x="0" y="233"/>
                    <a:pt x="0" y="179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44"/>
                    <a:pt x="44" y="0"/>
                    <a:pt x="9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89" y="0"/>
                    <a:pt x="432" y="44"/>
                    <a:pt x="432" y="97"/>
                  </a:cubicBezTo>
                  <a:cubicBezTo>
                    <a:pt x="432" y="179"/>
                    <a:pt x="432" y="179"/>
                    <a:pt x="432" y="179"/>
                  </a:cubicBezTo>
                  <a:cubicBezTo>
                    <a:pt x="432" y="233"/>
                    <a:pt x="389" y="276"/>
                    <a:pt x="335" y="276"/>
                  </a:cubicBezTo>
                  <a:close/>
                </a:path>
              </a:pathLst>
            </a:custGeom>
            <a:solidFill>
              <a:srgbClr val="E8F7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3759863" y="515888"/>
              <a:ext cx="964486" cy="612828"/>
            </a:xfrm>
            <a:custGeom>
              <a:avLst/>
              <a:gdLst/>
              <a:ahLst/>
              <a:cxnLst/>
              <a:rect l="l" t="t" r="r" b="b"/>
              <a:pathLst>
                <a:path w="432" h="276" extrusionOk="0">
                  <a:moveTo>
                    <a:pt x="335" y="276"/>
                  </a:moveTo>
                  <a:cubicBezTo>
                    <a:pt x="97" y="276"/>
                    <a:pt x="97" y="276"/>
                    <a:pt x="97" y="276"/>
                  </a:cubicBezTo>
                  <a:cubicBezTo>
                    <a:pt x="44" y="276"/>
                    <a:pt x="0" y="233"/>
                    <a:pt x="0" y="179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44"/>
                    <a:pt x="44" y="0"/>
                    <a:pt x="9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89" y="0"/>
                    <a:pt x="432" y="44"/>
                    <a:pt x="432" y="97"/>
                  </a:cubicBezTo>
                  <a:cubicBezTo>
                    <a:pt x="432" y="179"/>
                    <a:pt x="432" y="179"/>
                    <a:pt x="432" y="179"/>
                  </a:cubicBezTo>
                  <a:cubicBezTo>
                    <a:pt x="432" y="233"/>
                    <a:pt x="389" y="276"/>
                    <a:pt x="335" y="2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4452076" y="925578"/>
              <a:ext cx="122908" cy="18778"/>
            </a:xfrm>
            <a:custGeom>
              <a:avLst/>
              <a:gdLst/>
              <a:ahLst/>
              <a:cxnLst/>
              <a:rect l="l" t="t" r="r" b="b"/>
              <a:pathLst>
                <a:path w="55" h="9" extrusionOk="0">
                  <a:moveTo>
                    <a:pt x="5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5" y="2"/>
                    <a:pt x="55" y="5"/>
                  </a:cubicBezTo>
                  <a:cubicBezTo>
                    <a:pt x="55" y="7"/>
                    <a:pt x="53" y="9"/>
                    <a:pt x="50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4452076" y="966547"/>
              <a:ext cx="83646" cy="20484"/>
            </a:xfrm>
            <a:custGeom>
              <a:avLst/>
              <a:gdLst/>
              <a:ahLst/>
              <a:cxnLst/>
              <a:rect l="l" t="t" r="r" b="b"/>
              <a:pathLst>
                <a:path w="37" h="9" extrusionOk="0">
                  <a:moveTo>
                    <a:pt x="32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7" y="2"/>
                    <a:pt x="37" y="4"/>
                  </a:cubicBezTo>
                  <a:cubicBezTo>
                    <a:pt x="37" y="7"/>
                    <a:pt x="35" y="9"/>
                    <a:pt x="32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852044" y="551735"/>
              <a:ext cx="778416" cy="353358"/>
            </a:xfrm>
            <a:custGeom>
              <a:avLst/>
              <a:gdLst/>
              <a:ahLst/>
              <a:cxnLst/>
              <a:rect l="l" t="t" r="r" b="b"/>
              <a:pathLst>
                <a:path w="348" h="159" extrusionOk="0">
                  <a:moveTo>
                    <a:pt x="26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79" y="159"/>
                  </a:cubicBezTo>
                  <a:cubicBezTo>
                    <a:pt x="269" y="159"/>
                    <a:pt x="269" y="159"/>
                    <a:pt x="269" y="159"/>
                  </a:cubicBezTo>
                  <a:cubicBezTo>
                    <a:pt x="313" y="159"/>
                    <a:pt x="348" y="123"/>
                    <a:pt x="348" y="79"/>
                  </a:cubicBezTo>
                  <a:cubicBezTo>
                    <a:pt x="348" y="36"/>
                    <a:pt x="313" y="0"/>
                    <a:pt x="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3875942" y="573927"/>
              <a:ext cx="730619" cy="308975"/>
            </a:xfrm>
            <a:custGeom>
              <a:avLst/>
              <a:gdLst/>
              <a:ahLst/>
              <a:cxnLst/>
              <a:rect l="l" t="t" r="r" b="b"/>
              <a:pathLst>
                <a:path w="328" h="139" extrusionOk="0">
                  <a:moveTo>
                    <a:pt x="259" y="139"/>
                  </a:moveTo>
                  <a:cubicBezTo>
                    <a:pt x="69" y="139"/>
                    <a:pt x="69" y="139"/>
                    <a:pt x="69" y="139"/>
                  </a:cubicBezTo>
                  <a:cubicBezTo>
                    <a:pt x="31" y="139"/>
                    <a:pt x="0" y="107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97" y="0"/>
                    <a:pt x="328" y="31"/>
                    <a:pt x="328" y="69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107"/>
                    <a:pt x="297" y="139"/>
                    <a:pt x="259" y="1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4050062" y="618310"/>
              <a:ext cx="80400" cy="8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347946" y="618310"/>
              <a:ext cx="80400" cy="8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4202847" y="761702"/>
              <a:ext cx="80232" cy="40969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cubicBezTo>
                    <a:pt x="36" y="10"/>
                    <a:pt x="28" y="18"/>
                    <a:pt x="18" y="18"/>
                  </a:cubicBezTo>
                  <a:cubicBezTo>
                    <a:pt x="8" y="18"/>
                    <a:pt x="0" y="10"/>
                    <a:pt x="0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995436" y="1376236"/>
              <a:ext cx="493339" cy="322631"/>
            </a:xfrm>
            <a:custGeom>
              <a:avLst/>
              <a:gdLst/>
              <a:ahLst/>
              <a:cxnLst/>
              <a:rect l="l" t="t" r="r" b="b"/>
              <a:pathLst>
                <a:path w="221" h="145" extrusionOk="0">
                  <a:moveTo>
                    <a:pt x="173" y="145"/>
                  </a:moveTo>
                  <a:cubicBezTo>
                    <a:pt x="48" y="145"/>
                    <a:pt x="48" y="145"/>
                    <a:pt x="48" y="145"/>
                  </a:cubicBezTo>
                  <a:cubicBezTo>
                    <a:pt x="21" y="145"/>
                    <a:pt x="0" y="123"/>
                    <a:pt x="0" y="9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99" y="0"/>
                    <a:pt x="221" y="22"/>
                    <a:pt x="221" y="48"/>
                  </a:cubicBezTo>
                  <a:cubicBezTo>
                    <a:pt x="221" y="97"/>
                    <a:pt x="221" y="97"/>
                    <a:pt x="221" y="97"/>
                  </a:cubicBezTo>
                  <a:cubicBezTo>
                    <a:pt x="221" y="123"/>
                    <a:pt x="199" y="145"/>
                    <a:pt x="173" y="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23"/>
          <p:cNvGrpSpPr/>
          <p:nvPr/>
        </p:nvGrpSpPr>
        <p:grpSpPr>
          <a:xfrm>
            <a:off x="6521507" y="2293424"/>
            <a:ext cx="1907382" cy="1866105"/>
            <a:chOff x="6521507" y="2293424"/>
            <a:chExt cx="1907382" cy="1866105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6740641" y="2293424"/>
              <a:ext cx="480545" cy="481555"/>
              <a:chOff x="5471892" y="3290059"/>
              <a:chExt cx="174300" cy="174654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5471892" y="3290059"/>
                <a:ext cx="174300" cy="174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5529353" y="3328218"/>
                <a:ext cx="58800" cy="5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3"/>
              <p:cNvSpPr/>
              <p:nvPr/>
            </p:nvSpPr>
            <p:spPr>
              <a:xfrm>
                <a:off x="5522965" y="3396863"/>
                <a:ext cx="71826" cy="678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5" extrusionOk="0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4"/>
                      <a:pt x="7" y="25"/>
                      <a:pt x="11" y="25"/>
                    </a:cubicBezTo>
                    <a:cubicBezTo>
                      <a:pt x="15" y="25"/>
                      <a:pt x="18" y="24"/>
                      <a:pt x="21" y="2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5"/>
                      <a:pt x="17" y="0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" name="Google Shape;374;p23"/>
            <p:cNvGrpSpPr/>
            <p:nvPr/>
          </p:nvGrpSpPr>
          <p:grpSpPr>
            <a:xfrm>
              <a:off x="6521507" y="3786172"/>
              <a:ext cx="372601" cy="373357"/>
              <a:chOff x="5471892" y="3290059"/>
              <a:chExt cx="174300" cy="174654"/>
            </a:xfrm>
          </p:grpSpPr>
          <p:sp>
            <p:nvSpPr>
              <p:cNvPr id="375" name="Google Shape;375;p23"/>
              <p:cNvSpPr/>
              <p:nvPr/>
            </p:nvSpPr>
            <p:spPr>
              <a:xfrm>
                <a:off x="5471892" y="3290059"/>
                <a:ext cx="174300" cy="174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3"/>
              <p:cNvSpPr/>
              <p:nvPr/>
            </p:nvSpPr>
            <p:spPr>
              <a:xfrm>
                <a:off x="5529353" y="3333831"/>
                <a:ext cx="58800" cy="5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3"/>
              <p:cNvSpPr/>
              <p:nvPr/>
            </p:nvSpPr>
            <p:spPr>
              <a:xfrm>
                <a:off x="5522965" y="3396863"/>
                <a:ext cx="71826" cy="678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5" extrusionOk="0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4"/>
                      <a:pt x="7" y="25"/>
                      <a:pt x="11" y="25"/>
                    </a:cubicBezTo>
                    <a:cubicBezTo>
                      <a:pt x="15" y="25"/>
                      <a:pt x="18" y="24"/>
                      <a:pt x="21" y="2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5"/>
                      <a:pt x="17" y="0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23"/>
            <p:cNvGrpSpPr/>
            <p:nvPr/>
          </p:nvGrpSpPr>
          <p:grpSpPr>
            <a:xfrm>
              <a:off x="8185131" y="2632673"/>
              <a:ext cx="243759" cy="244271"/>
              <a:chOff x="5471892" y="3290059"/>
              <a:chExt cx="174300" cy="174654"/>
            </a:xfrm>
          </p:grpSpPr>
          <p:sp>
            <p:nvSpPr>
              <p:cNvPr id="379" name="Google Shape;379;p23"/>
              <p:cNvSpPr/>
              <p:nvPr/>
            </p:nvSpPr>
            <p:spPr>
              <a:xfrm>
                <a:off x="5471892" y="3290059"/>
                <a:ext cx="174300" cy="174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23"/>
              <p:cNvSpPr/>
              <p:nvPr/>
            </p:nvSpPr>
            <p:spPr>
              <a:xfrm>
                <a:off x="5529353" y="3333831"/>
                <a:ext cx="58800" cy="57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23"/>
              <p:cNvSpPr/>
              <p:nvPr/>
            </p:nvSpPr>
            <p:spPr>
              <a:xfrm>
                <a:off x="5522965" y="3396863"/>
                <a:ext cx="71826" cy="678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5" extrusionOk="0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4"/>
                      <a:pt x="7" y="25"/>
                      <a:pt x="11" y="25"/>
                    </a:cubicBezTo>
                    <a:cubicBezTo>
                      <a:pt x="15" y="25"/>
                      <a:pt x="18" y="24"/>
                      <a:pt x="21" y="2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5"/>
                      <a:pt x="17" y="0"/>
                      <a:pt x="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4"/>
          <p:cNvGrpSpPr/>
          <p:nvPr/>
        </p:nvGrpSpPr>
        <p:grpSpPr>
          <a:xfrm>
            <a:off x="233650" y="111350"/>
            <a:ext cx="8675100" cy="4932325"/>
            <a:chOff x="233650" y="111350"/>
            <a:chExt cx="8675100" cy="4932325"/>
          </a:xfrm>
        </p:grpSpPr>
        <p:grpSp>
          <p:nvGrpSpPr>
            <p:cNvPr id="384" name="Google Shape;384;p24"/>
            <p:cNvGrpSpPr/>
            <p:nvPr/>
          </p:nvGrpSpPr>
          <p:grpSpPr>
            <a:xfrm>
              <a:off x="233650" y="111350"/>
              <a:ext cx="8675100" cy="4932325"/>
              <a:chOff x="233650" y="111350"/>
              <a:chExt cx="8675100" cy="4932325"/>
            </a:xfrm>
          </p:grpSpPr>
          <p:sp>
            <p:nvSpPr>
              <p:cNvPr id="385" name="Google Shape;385;p24"/>
              <p:cNvSpPr/>
              <p:nvPr/>
            </p:nvSpPr>
            <p:spPr>
              <a:xfrm rot="10800000" flipH="1">
                <a:off x="233650" y="292875"/>
                <a:ext cx="8675100" cy="4750800"/>
              </a:xfrm>
              <a:prstGeom prst="round2SameRect">
                <a:avLst>
                  <a:gd name="adj1" fmla="val 1911"/>
                  <a:gd name="adj2" fmla="val 0"/>
                </a:avLst>
              </a:prstGeom>
              <a:solidFill>
                <a:srgbClr val="DDD0FB">
                  <a:alpha val="1500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86" name="Google Shape;386;p24"/>
              <p:cNvSpPr/>
              <p:nvPr/>
            </p:nvSpPr>
            <p:spPr>
              <a:xfrm>
                <a:off x="233650" y="111350"/>
                <a:ext cx="8675100" cy="300000"/>
              </a:xfrm>
              <a:prstGeom prst="round2SameRect">
                <a:avLst>
                  <a:gd name="adj1" fmla="val 31225"/>
                  <a:gd name="adj2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87" name="Google Shape;387;p24"/>
            <p:cNvGrpSpPr/>
            <p:nvPr/>
          </p:nvGrpSpPr>
          <p:grpSpPr>
            <a:xfrm>
              <a:off x="8249059" y="184274"/>
              <a:ext cx="571201" cy="152149"/>
              <a:chOff x="7873475" y="173025"/>
              <a:chExt cx="645425" cy="171900"/>
            </a:xfrm>
          </p:grpSpPr>
          <p:sp>
            <p:nvSpPr>
              <p:cNvPr id="388" name="Google Shape;388;p24"/>
              <p:cNvSpPr/>
              <p:nvPr/>
            </p:nvSpPr>
            <p:spPr>
              <a:xfrm>
                <a:off x="7873475" y="173025"/>
                <a:ext cx="171600" cy="171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89" name="Google Shape;389;p24"/>
              <p:cNvSpPr/>
              <p:nvPr/>
            </p:nvSpPr>
            <p:spPr>
              <a:xfrm>
                <a:off x="8110388" y="173025"/>
                <a:ext cx="171600" cy="17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90" name="Google Shape;390;p24"/>
              <p:cNvSpPr/>
              <p:nvPr/>
            </p:nvSpPr>
            <p:spPr>
              <a:xfrm>
                <a:off x="8347300" y="173025"/>
                <a:ext cx="171600" cy="171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91" name="Google Shape;391;p24"/>
          <p:cNvGrpSpPr/>
          <p:nvPr/>
        </p:nvGrpSpPr>
        <p:grpSpPr>
          <a:xfrm>
            <a:off x="647394" y="3479756"/>
            <a:ext cx="1954985" cy="1128744"/>
            <a:chOff x="647394" y="3479756"/>
            <a:chExt cx="1954985" cy="1128744"/>
          </a:xfrm>
        </p:grpSpPr>
        <p:sp>
          <p:nvSpPr>
            <p:cNvPr id="392" name="Google Shape;392;p24"/>
            <p:cNvSpPr/>
            <p:nvPr/>
          </p:nvSpPr>
          <p:spPr>
            <a:xfrm>
              <a:off x="647394" y="3479756"/>
              <a:ext cx="1263178" cy="369713"/>
            </a:xfrm>
            <a:custGeom>
              <a:avLst/>
              <a:gdLst/>
              <a:ahLst/>
              <a:cxnLst/>
              <a:rect l="l" t="t" r="r" b="b"/>
              <a:pathLst>
                <a:path w="345" h="101" extrusionOk="0">
                  <a:moveTo>
                    <a:pt x="30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8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5" y="62"/>
                    <a:pt x="12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5" y="81"/>
                    <a:pt x="38" y="81"/>
                    <a:pt x="41" y="81"/>
                  </a:cubicBezTo>
                  <a:cubicBezTo>
                    <a:pt x="304" y="81"/>
                    <a:pt x="304" y="81"/>
                    <a:pt x="304" y="81"/>
                  </a:cubicBezTo>
                  <a:cubicBezTo>
                    <a:pt x="327" y="81"/>
                    <a:pt x="345" y="63"/>
                    <a:pt x="345" y="40"/>
                  </a:cubicBezTo>
                  <a:cubicBezTo>
                    <a:pt x="345" y="40"/>
                    <a:pt x="345" y="40"/>
                    <a:pt x="345" y="40"/>
                  </a:cubicBezTo>
                  <a:cubicBezTo>
                    <a:pt x="345" y="18"/>
                    <a:pt x="327" y="0"/>
                    <a:pt x="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756625" y="3546977"/>
              <a:ext cx="386516" cy="30810"/>
            </a:xfrm>
            <a:custGeom>
              <a:avLst/>
              <a:gdLst/>
              <a:ahLst/>
              <a:cxnLst/>
              <a:rect l="l" t="t" r="r" b="b"/>
              <a:pathLst>
                <a:path w="105" h="9" extrusionOk="0">
                  <a:moveTo>
                    <a:pt x="101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3" y="0"/>
                    <a:pt x="105" y="2"/>
                    <a:pt x="105" y="4"/>
                  </a:cubicBezTo>
                  <a:cubicBezTo>
                    <a:pt x="105" y="7"/>
                    <a:pt x="103" y="9"/>
                    <a:pt x="101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1162748" y="3546977"/>
              <a:ext cx="117635" cy="30810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28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7"/>
                    <a:pt x="30" y="9"/>
                    <a:pt x="2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756625" y="3670214"/>
              <a:ext cx="403321" cy="33610"/>
            </a:xfrm>
            <a:custGeom>
              <a:avLst/>
              <a:gdLst/>
              <a:ahLst/>
              <a:cxnLst/>
              <a:rect l="l" t="t" r="r" b="b"/>
              <a:pathLst>
                <a:path w="110" h="9" extrusionOk="0">
                  <a:moveTo>
                    <a:pt x="10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10" y="2"/>
                    <a:pt x="110" y="5"/>
                  </a:cubicBezTo>
                  <a:cubicBezTo>
                    <a:pt x="110" y="7"/>
                    <a:pt x="108" y="9"/>
                    <a:pt x="105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756625" y="3602994"/>
              <a:ext cx="117635" cy="33610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27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cubicBezTo>
                    <a:pt x="32" y="7"/>
                    <a:pt x="30" y="9"/>
                    <a:pt x="27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1311191" y="3546977"/>
              <a:ext cx="112034" cy="30810"/>
            </a:xfrm>
            <a:custGeom>
              <a:avLst/>
              <a:gdLst/>
              <a:ahLst/>
              <a:cxnLst/>
              <a:rect l="l" t="t" r="r" b="b"/>
              <a:pathLst>
                <a:path w="31" h="9" extrusionOk="0">
                  <a:moveTo>
                    <a:pt x="27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7"/>
                    <a:pt x="29" y="9"/>
                    <a:pt x="27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1311191" y="3670214"/>
              <a:ext cx="112034" cy="33610"/>
            </a:xfrm>
            <a:custGeom>
              <a:avLst/>
              <a:gdLst/>
              <a:ahLst/>
              <a:cxnLst/>
              <a:rect l="l" t="t" r="r" b="b"/>
              <a:pathLst>
                <a:path w="31" h="9" extrusionOk="0">
                  <a:moveTo>
                    <a:pt x="27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5"/>
                  </a:cubicBezTo>
                  <a:cubicBezTo>
                    <a:pt x="31" y="7"/>
                    <a:pt x="29" y="9"/>
                    <a:pt x="27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1342001" y="3602994"/>
              <a:ext cx="436931" cy="33610"/>
            </a:xfrm>
            <a:custGeom>
              <a:avLst/>
              <a:gdLst/>
              <a:ahLst/>
              <a:cxnLst/>
              <a:rect l="l" t="t" r="r" b="b"/>
              <a:pathLst>
                <a:path w="119" h="9" extrusionOk="0">
                  <a:moveTo>
                    <a:pt x="11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952684" y="3602994"/>
              <a:ext cx="336100" cy="33610"/>
            </a:xfrm>
            <a:custGeom>
              <a:avLst/>
              <a:gdLst/>
              <a:ahLst/>
              <a:cxnLst/>
              <a:rect l="l" t="t" r="r" b="b"/>
              <a:pathLst>
                <a:path w="92" h="9" extrusionOk="0">
                  <a:moveTo>
                    <a:pt x="8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2" y="2"/>
                    <a:pt x="92" y="5"/>
                  </a:cubicBezTo>
                  <a:cubicBezTo>
                    <a:pt x="92" y="7"/>
                    <a:pt x="90" y="9"/>
                    <a:pt x="8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1454035" y="3546977"/>
              <a:ext cx="212864" cy="30810"/>
            </a:xfrm>
            <a:custGeom>
              <a:avLst/>
              <a:gdLst/>
              <a:ahLst/>
              <a:cxnLst/>
              <a:rect l="l" t="t" r="r" b="b"/>
              <a:pathLst>
                <a:path w="58" h="9" extrusionOk="0">
                  <a:moveTo>
                    <a:pt x="5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cubicBezTo>
                    <a:pt x="58" y="7"/>
                    <a:pt x="56" y="9"/>
                    <a:pt x="54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1720114" y="3546977"/>
              <a:ext cx="58818" cy="30810"/>
            </a:xfrm>
            <a:custGeom>
              <a:avLst/>
              <a:gdLst/>
              <a:ahLst/>
              <a:cxnLst/>
              <a:rect l="l" t="t" r="r" b="b"/>
              <a:pathLst>
                <a:path w="16" h="9" extrusionOk="0">
                  <a:moveTo>
                    <a:pt x="11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6" y="4"/>
                  </a:cubicBezTo>
                  <a:cubicBezTo>
                    <a:pt x="16" y="7"/>
                    <a:pt x="14" y="9"/>
                    <a:pt x="11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1210361" y="3670214"/>
              <a:ext cx="58818" cy="33610"/>
            </a:xfrm>
            <a:custGeom>
              <a:avLst/>
              <a:gdLst/>
              <a:ahLst/>
              <a:cxnLst/>
              <a:rect l="l" t="t" r="r" b="b"/>
              <a:pathLst>
                <a:path w="16" h="9" extrusionOk="0">
                  <a:moveTo>
                    <a:pt x="12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cubicBezTo>
                    <a:pt x="16" y="7"/>
                    <a:pt x="14" y="9"/>
                    <a:pt x="12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692207" y="3734635"/>
              <a:ext cx="3000" cy="3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1815342" y="3835465"/>
              <a:ext cx="787037" cy="366912"/>
            </a:xfrm>
            <a:custGeom>
              <a:avLst/>
              <a:gdLst/>
              <a:ahLst/>
              <a:cxnLst/>
              <a:rect l="l" t="t" r="r" b="b"/>
              <a:pathLst>
                <a:path w="215" h="101" extrusionOk="0">
                  <a:moveTo>
                    <a:pt x="41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197" y="0"/>
                    <a:pt x="215" y="18"/>
                    <a:pt x="215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5" y="52"/>
                    <a:pt x="211" y="62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101"/>
                    <a:pt x="203" y="101"/>
                    <a:pt x="203" y="101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180" y="82"/>
                    <a:pt x="177" y="82"/>
                    <a:pt x="174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8" y="82"/>
                    <a:pt x="0" y="63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1885364" y="3908288"/>
              <a:ext cx="114835" cy="28009"/>
            </a:xfrm>
            <a:custGeom>
              <a:avLst/>
              <a:gdLst/>
              <a:ahLst/>
              <a:cxnLst/>
              <a:rect l="l" t="t" r="r" b="b"/>
              <a:pathLst>
                <a:path w="31" h="8" extrusionOk="0">
                  <a:moveTo>
                    <a:pt x="2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2028206" y="3908288"/>
              <a:ext cx="117635" cy="280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2028206" y="4031525"/>
              <a:ext cx="117635" cy="33610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27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cubicBezTo>
                    <a:pt x="32" y="7"/>
                    <a:pt x="30" y="9"/>
                    <a:pt x="27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2061816" y="3964305"/>
              <a:ext cx="434131" cy="33610"/>
            </a:xfrm>
            <a:custGeom>
              <a:avLst/>
              <a:gdLst/>
              <a:ahLst/>
              <a:cxnLst/>
              <a:rect l="l" t="t" r="r" b="b"/>
              <a:pathLst>
                <a:path w="119" h="9" extrusionOk="0">
                  <a:moveTo>
                    <a:pt x="11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7" y="0"/>
                    <a:pt x="119" y="2"/>
                    <a:pt x="119" y="4"/>
                  </a:cubicBezTo>
                  <a:cubicBezTo>
                    <a:pt x="119" y="7"/>
                    <a:pt x="117" y="9"/>
                    <a:pt x="115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1882562" y="3964305"/>
              <a:ext cx="123237" cy="33610"/>
            </a:xfrm>
            <a:custGeom>
              <a:avLst/>
              <a:gdLst/>
              <a:ahLst/>
              <a:cxnLst/>
              <a:rect l="l" t="t" r="r" b="b"/>
              <a:pathLst>
                <a:path w="34" h="9" extrusionOk="0">
                  <a:moveTo>
                    <a:pt x="3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4" y="2"/>
                    <a:pt x="34" y="4"/>
                  </a:cubicBezTo>
                  <a:cubicBezTo>
                    <a:pt x="34" y="7"/>
                    <a:pt x="32" y="9"/>
                    <a:pt x="3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2171049" y="3908288"/>
              <a:ext cx="215665" cy="28009"/>
            </a:xfrm>
            <a:custGeom>
              <a:avLst/>
              <a:gdLst/>
              <a:ahLst/>
              <a:cxnLst/>
              <a:rect l="l" t="t" r="r" b="b"/>
              <a:pathLst>
                <a:path w="59" h="8" extrusionOk="0">
                  <a:moveTo>
                    <a:pt x="54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59" y="2"/>
                    <a:pt x="59" y="4"/>
                  </a:cubicBezTo>
                  <a:cubicBezTo>
                    <a:pt x="59" y="6"/>
                    <a:pt x="57" y="8"/>
                    <a:pt x="54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2439930" y="3908288"/>
              <a:ext cx="56017" cy="28009"/>
            </a:xfrm>
            <a:custGeom>
              <a:avLst/>
              <a:gdLst/>
              <a:ahLst/>
              <a:cxnLst/>
              <a:rect l="l" t="t" r="r" b="b"/>
              <a:pathLst>
                <a:path w="16" h="8" extrusionOk="0">
                  <a:moveTo>
                    <a:pt x="12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ubicBezTo>
                    <a:pt x="16" y="6"/>
                    <a:pt x="14" y="8"/>
                    <a:pt x="12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1930177" y="4031525"/>
              <a:ext cx="58818" cy="33610"/>
            </a:xfrm>
            <a:custGeom>
              <a:avLst/>
              <a:gdLst/>
              <a:ahLst/>
              <a:cxnLst/>
              <a:rect l="l" t="t" r="r" b="b"/>
              <a:pathLst>
                <a:path w="16" h="9" extrusionOk="0">
                  <a:moveTo>
                    <a:pt x="12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cubicBezTo>
                    <a:pt x="16" y="7"/>
                    <a:pt x="14" y="9"/>
                    <a:pt x="12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2560365" y="4090342"/>
              <a:ext cx="3000" cy="3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681004" y="4238788"/>
              <a:ext cx="1512452" cy="369713"/>
            </a:xfrm>
            <a:custGeom>
              <a:avLst/>
              <a:gdLst/>
              <a:ahLst/>
              <a:cxnLst/>
              <a:rect l="l" t="t" r="r" b="b"/>
              <a:pathLst>
                <a:path w="413" h="101" extrusionOk="0">
                  <a:moveTo>
                    <a:pt x="372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2"/>
                    <a:pt x="4" y="62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1"/>
                    <a:pt x="38" y="82"/>
                    <a:pt x="41" y="82"/>
                  </a:cubicBezTo>
                  <a:cubicBezTo>
                    <a:pt x="372" y="82"/>
                    <a:pt x="372" y="82"/>
                    <a:pt x="372" y="82"/>
                  </a:cubicBezTo>
                  <a:cubicBezTo>
                    <a:pt x="394" y="82"/>
                    <a:pt x="413" y="63"/>
                    <a:pt x="413" y="41"/>
                  </a:cubicBezTo>
                  <a:cubicBezTo>
                    <a:pt x="413" y="41"/>
                    <a:pt x="413" y="41"/>
                    <a:pt x="413" y="41"/>
                  </a:cubicBezTo>
                  <a:cubicBezTo>
                    <a:pt x="413" y="18"/>
                    <a:pt x="394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751024" y="4311610"/>
              <a:ext cx="859859" cy="33610"/>
            </a:xfrm>
            <a:custGeom>
              <a:avLst/>
              <a:gdLst/>
              <a:ahLst/>
              <a:cxnLst/>
              <a:rect l="l" t="t" r="r" b="b"/>
              <a:pathLst>
                <a:path w="235" h="9" extrusionOk="0">
                  <a:moveTo>
                    <a:pt x="23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3" y="0"/>
                    <a:pt x="235" y="2"/>
                    <a:pt x="235" y="4"/>
                  </a:cubicBezTo>
                  <a:cubicBezTo>
                    <a:pt x="235" y="7"/>
                    <a:pt x="233" y="9"/>
                    <a:pt x="23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1636088" y="4311610"/>
              <a:ext cx="117635" cy="33610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27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7"/>
                    <a:pt x="30" y="9"/>
                    <a:pt x="27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1636088" y="4437647"/>
              <a:ext cx="305292" cy="30810"/>
            </a:xfrm>
            <a:custGeom>
              <a:avLst/>
              <a:gdLst/>
              <a:ahLst/>
              <a:cxnLst/>
              <a:rect l="l" t="t" r="r" b="b"/>
              <a:pathLst>
                <a:path w="83" h="9" extrusionOk="0">
                  <a:moveTo>
                    <a:pt x="78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3" y="2"/>
                    <a:pt x="83" y="5"/>
                  </a:cubicBezTo>
                  <a:cubicBezTo>
                    <a:pt x="83" y="7"/>
                    <a:pt x="81" y="9"/>
                    <a:pt x="78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1669698" y="4370427"/>
              <a:ext cx="434131" cy="33610"/>
            </a:xfrm>
            <a:custGeom>
              <a:avLst/>
              <a:gdLst/>
              <a:ahLst/>
              <a:cxnLst/>
              <a:rect l="l" t="t" r="r" b="b"/>
              <a:pathLst>
                <a:path w="119" h="9" extrusionOk="0">
                  <a:moveTo>
                    <a:pt x="11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7"/>
                    <a:pt x="117" y="9"/>
                    <a:pt x="115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745422" y="4370427"/>
              <a:ext cx="868260" cy="33610"/>
            </a:xfrm>
            <a:custGeom>
              <a:avLst/>
              <a:gdLst/>
              <a:ahLst/>
              <a:cxnLst/>
              <a:rect l="l" t="t" r="r" b="b"/>
              <a:pathLst>
                <a:path w="237" h="9" extrusionOk="0">
                  <a:moveTo>
                    <a:pt x="233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5" y="0"/>
                    <a:pt x="237" y="2"/>
                    <a:pt x="237" y="5"/>
                  </a:cubicBezTo>
                  <a:cubicBezTo>
                    <a:pt x="237" y="7"/>
                    <a:pt x="235" y="9"/>
                    <a:pt x="233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1778932" y="4311610"/>
              <a:ext cx="215665" cy="33610"/>
            </a:xfrm>
            <a:custGeom>
              <a:avLst/>
              <a:gdLst/>
              <a:ahLst/>
              <a:cxnLst/>
              <a:rect l="l" t="t" r="r" b="b"/>
              <a:pathLst>
                <a:path w="59" h="9" extrusionOk="0">
                  <a:moveTo>
                    <a:pt x="5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59" y="2"/>
                    <a:pt x="59" y="4"/>
                  </a:cubicBezTo>
                  <a:cubicBezTo>
                    <a:pt x="59" y="7"/>
                    <a:pt x="57" y="9"/>
                    <a:pt x="54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2047812" y="4311610"/>
              <a:ext cx="56017" cy="33610"/>
            </a:xfrm>
            <a:custGeom>
              <a:avLst/>
              <a:gdLst/>
              <a:ahLst/>
              <a:cxnLst/>
              <a:rect l="l" t="t" r="r" b="b"/>
              <a:pathLst>
                <a:path w="16" h="9" extrusionOk="0">
                  <a:moveTo>
                    <a:pt x="12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cubicBezTo>
                    <a:pt x="16" y="7"/>
                    <a:pt x="14" y="9"/>
                    <a:pt x="12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1482043" y="4437647"/>
              <a:ext cx="117635" cy="30810"/>
            </a:xfrm>
            <a:custGeom>
              <a:avLst/>
              <a:gdLst/>
              <a:ahLst/>
              <a:cxnLst/>
              <a:rect l="l" t="t" r="r" b="b"/>
              <a:pathLst>
                <a:path w="32" h="9" extrusionOk="0">
                  <a:moveTo>
                    <a:pt x="27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cubicBezTo>
                    <a:pt x="32" y="7"/>
                    <a:pt x="30" y="9"/>
                    <a:pt x="27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1991796" y="4437647"/>
              <a:ext cx="112034" cy="30810"/>
            </a:xfrm>
            <a:custGeom>
              <a:avLst/>
              <a:gdLst/>
              <a:ahLst/>
              <a:cxnLst/>
              <a:rect l="l" t="t" r="r" b="b"/>
              <a:pathLst>
                <a:path w="31" h="9" extrusionOk="0">
                  <a:moveTo>
                    <a:pt x="27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5"/>
                  </a:cubicBezTo>
                  <a:cubicBezTo>
                    <a:pt x="31" y="7"/>
                    <a:pt x="29" y="9"/>
                    <a:pt x="27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723015" y="4499266"/>
              <a:ext cx="3000" cy="3000"/>
            </a:xfrm>
            <a:prstGeom prst="rect">
              <a:avLst/>
            </a:prstGeom>
            <a:solidFill>
              <a:srgbClr val="68FCF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24"/>
          <p:cNvGrpSpPr/>
          <p:nvPr/>
        </p:nvGrpSpPr>
        <p:grpSpPr>
          <a:xfrm>
            <a:off x="723026" y="3156319"/>
            <a:ext cx="1837349" cy="644997"/>
            <a:chOff x="723026" y="3156319"/>
            <a:chExt cx="1837349" cy="644997"/>
          </a:xfrm>
        </p:grpSpPr>
        <p:grpSp>
          <p:nvGrpSpPr>
            <p:cNvPr id="427" name="Google Shape;427;p24"/>
            <p:cNvGrpSpPr/>
            <p:nvPr/>
          </p:nvGrpSpPr>
          <p:grpSpPr>
            <a:xfrm>
              <a:off x="2297619" y="3572727"/>
              <a:ext cx="262755" cy="228589"/>
              <a:chOff x="2361400" y="2036601"/>
              <a:chExt cx="268200" cy="233373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2465443" y="2242374"/>
                <a:ext cx="60300" cy="27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2361400" y="2036601"/>
                <a:ext cx="268200" cy="2034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67" extrusionOk="0">
                    <a:moveTo>
                      <a:pt x="89" y="25"/>
                    </a:moveTo>
                    <a:cubicBezTo>
                      <a:pt x="89" y="11"/>
                      <a:pt x="77" y="0"/>
                      <a:pt x="63" y="0"/>
                    </a:cubicBezTo>
                    <a:cubicBezTo>
                      <a:pt x="56" y="0"/>
                      <a:pt x="49" y="3"/>
                      <a:pt x="44" y="8"/>
                    </a:cubicBezTo>
                    <a:cubicBezTo>
                      <a:pt x="40" y="3"/>
                      <a:pt x="33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4"/>
                      <a:pt x="4" y="41"/>
                      <a:pt x="10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1" y="47"/>
                      <a:pt x="13" y="48"/>
                      <a:pt x="15" y="49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6" y="48"/>
                      <a:pt x="78" y="47"/>
                      <a:pt x="79" y="45"/>
                    </a:cubicBezTo>
                    <a:cubicBezTo>
                      <a:pt x="79" y="45"/>
                      <a:pt x="79" y="45"/>
                      <a:pt x="79" y="45"/>
                    </a:cubicBezTo>
                    <a:cubicBezTo>
                      <a:pt x="79" y="45"/>
                      <a:pt x="79" y="45"/>
                      <a:pt x="79" y="45"/>
                    </a:cubicBezTo>
                    <a:cubicBezTo>
                      <a:pt x="85" y="41"/>
                      <a:pt x="89" y="34"/>
                      <a:pt x="89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24"/>
            <p:cNvGrpSpPr/>
            <p:nvPr/>
          </p:nvGrpSpPr>
          <p:grpSpPr>
            <a:xfrm>
              <a:off x="723026" y="3156319"/>
              <a:ext cx="305264" cy="298207"/>
              <a:chOff x="935775" y="406510"/>
              <a:chExt cx="484546" cy="473345"/>
            </a:xfrm>
          </p:grpSpPr>
          <p:sp>
            <p:nvSpPr>
              <p:cNvPr id="431" name="Google Shape;431;p24"/>
              <p:cNvSpPr/>
              <p:nvPr/>
            </p:nvSpPr>
            <p:spPr>
              <a:xfrm>
                <a:off x="935775" y="616575"/>
                <a:ext cx="148445" cy="238073"/>
              </a:xfrm>
              <a:custGeom>
                <a:avLst/>
                <a:gdLst/>
                <a:ahLst/>
                <a:cxnLst/>
                <a:rect l="l" t="t" r="r" b="b"/>
                <a:pathLst>
                  <a:path w="40" h="65" extrusionOk="0">
                    <a:moveTo>
                      <a:pt x="40" y="65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40" y="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4"/>
              <p:cNvSpPr/>
              <p:nvPr/>
            </p:nvSpPr>
            <p:spPr>
              <a:xfrm>
                <a:off x="935775" y="616575"/>
                <a:ext cx="148445" cy="33610"/>
              </a:xfrm>
              <a:custGeom>
                <a:avLst/>
                <a:gdLst/>
                <a:ahLst/>
                <a:cxnLst/>
                <a:rect l="l" t="t" r="r" b="b"/>
                <a:pathLst>
                  <a:path w="40" h="9" extrusionOk="0">
                    <a:moveTo>
                      <a:pt x="9" y="0"/>
                    </a:moveTo>
                    <a:cubicBezTo>
                      <a:pt x="4" y="0"/>
                      <a:pt x="0" y="3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A6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4"/>
              <p:cNvSpPr/>
              <p:nvPr/>
            </p:nvSpPr>
            <p:spPr>
              <a:xfrm>
                <a:off x="966586" y="767821"/>
                <a:ext cx="64500" cy="6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4"/>
              <p:cNvSpPr/>
              <p:nvPr/>
            </p:nvSpPr>
            <p:spPr>
              <a:xfrm>
                <a:off x="1064614" y="406510"/>
                <a:ext cx="355707" cy="473345"/>
              </a:xfrm>
              <a:custGeom>
                <a:avLst/>
                <a:gdLst/>
                <a:ahLst/>
                <a:cxnLst/>
                <a:rect l="l" t="t" r="r" b="b"/>
                <a:pathLst>
                  <a:path w="97" h="130" extrusionOk="0">
                    <a:moveTo>
                      <a:pt x="84" y="47"/>
                    </a:moveTo>
                    <a:cubicBezTo>
                      <a:pt x="35" y="47"/>
                      <a:pt x="35" y="47"/>
                      <a:pt x="35" y="47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1" y="38"/>
                      <a:pt x="41" y="36"/>
                      <a:pt x="42" y="35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6" y="9"/>
                      <a:pt x="41" y="2"/>
                      <a:pt x="34" y="1"/>
                    </a:cubicBezTo>
                    <a:cubicBezTo>
                      <a:pt x="27" y="0"/>
                      <a:pt x="21" y="5"/>
                      <a:pt x="20" y="12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5"/>
                      <a:pt x="0" y="58"/>
                      <a:pt x="1" y="61"/>
                    </a:cubicBezTo>
                    <a:cubicBezTo>
                      <a:pt x="1" y="112"/>
                      <a:pt x="1" y="112"/>
                      <a:pt x="1" y="112"/>
                    </a:cubicBezTo>
                    <a:cubicBezTo>
                      <a:pt x="1" y="122"/>
                      <a:pt x="9" y="130"/>
                      <a:pt x="19" y="130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73" y="130"/>
                      <a:pt x="81" y="122"/>
                      <a:pt x="81" y="113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84" y="74"/>
                      <a:pt x="84" y="74"/>
                      <a:pt x="84" y="74"/>
                    </a:cubicBezTo>
                    <a:cubicBezTo>
                      <a:pt x="91" y="74"/>
                      <a:pt x="97" y="68"/>
                      <a:pt x="97" y="61"/>
                    </a:cubicBezTo>
                    <a:cubicBezTo>
                      <a:pt x="97" y="53"/>
                      <a:pt x="91" y="47"/>
                      <a:pt x="84" y="47"/>
                    </a:cubicBezTo>
                    <a:close/>
                  </a:path>
                </a:pathLst>
              </a:custGeom>
              <a:solidFill>
                <a:srgbClr val="91634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1322291" y="675392"/>
                <a:ext cx="39212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4" h="7" extrusionOk="0">
                    <a:moveTo>
                      <a:pt x="14" y="0"/>
                    </a:moveTo>
                    <a:lnTo>
                      <a:pt x="0" y="0"/>
                    </a:lnTo>
                    <a:lnTo>
                      <a:pt x="14" y="7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33650" y="111350"/>
            <a:ext cx="8675100" cy="4932325"/>
            <a:chOff x="233650" y="111350"/>
            <a:chExt cx="8675100" cy="4932325"/>
          </a:xfrm>
        </p:grpSpPr>
        <p:grpSp>
          <p:nvGrpSpPr>
            <p:cNvPr id="21" name="Google Shape;21;p3"/>
            <p:cNvGrpSpPr/>
            <p:nvPr/>
          </p:nvGrpSpPr>
          <p:grpSpPr>
            <a:xfrm>
              <a:off x="233650" y="111350"/>
              <a:ext cx="8675100" cy="4932325"/>
              <a:chOff x="233650" y="111350"/>
              <a:chExt cx="8675100" cy="4932325"/>
            </a:xfrm>
          </p:grpSpPr>
          <p:sp>
            <p:nvSpPr>
              <p:cNvPr id="22" name="Google Shape;22;p3"/>
              <p:cNvSpPr/>
              <p:nvPr/>
            </p:nvSpPr>
            <p:spPr>
              <a:xfrm rot="10800000" flipH="1">
                <a:off x="233650" y="292875"/>
                <a:ext cx="8675100" cy="4750800"/>
              </a:xfrm>
              <a:prstGeom prst="round2SameRect">
                <a:avLst>
                  <a:gd name="adj1" fmla="val 1911"/>
                  <a:gd name="adj2" fmla="val 0"/>
                </a:avLst>
              </a:prstGeom>
              <a:solidFill>
                <a:srgbClr val="DDD0FB">
                  <a:alpha val="1500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233650" y="111350"/>
                <a:ext cx="8675100" cy="300000"/>
              </a:xfrm>
              <a:prstGeom prst="round2SameRect">
                <a:avLst>
                  <a:gd name="adj1" fmla="val 31225"/>
                  <a:gd name="adj2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4" name="Google Shape;24;p3"/>
            <p:cNvGrpSpPr/>
            <p:nvPr/>
          </p:nvGrpSpPr>
          <p:grpSpPr>
            <a:xfrm>
              <a:off x="8249059" y="184274"/>
              <a:ext cx="571201" cy="152149"/>
              <a:chOff x="7873475" y="173025"/>
              <a:chExt cx="645425" cy="1719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7873475" y="173025"/>
                <a:ext cx="171600" cy="171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8110388" y="173025"/>
                <a:ext cx="171600" cy="17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8347300" y="173025"/>
                <a:ext cx="171600" cy="171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5209900" y="2627600"/>
            <a:ext cx="32190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104400" y="1755138"/>
            <a:ext cx="1229700" cy="7485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233650" y="111350"/>
            <a:ext cx="8675100" cy="4932325"/>
            <a:chOff x="233650" y="111350"/>
            <a:chExt cx="8675100" cy="4932325"/>
          </a:xfrm>
        </p:grpSpPr>
        <p:grpSp>
          <p:nvGrpSpPr>
            <p:cNvPr id="32" name="Google Shape;32;p4"/>
            <p:cNvGrpSpPr/>
            <p:nvPr/>
          </p:nvGrpSpPr>
          <p:grpSpPr>
            <a:xfrm>
              <a:off x="233650" y="111350"/>
              <a:ext cx="8675100" cy="4932325"/>
              <a:chOff x="233650" y="111350"/>
              <a:chExt cx="8675100" cy="4932325"/>
            </a:xfrm>
          </p:grpSpPr>
          <p:sp>
            <p:nvSpPr>
              <p:cNvPr id="33" name="Google Shape;33;p4"/>
              <p:cNvSpPr/>
              <p:nvPr/>
            </p:nvSpPr>
            <p:spPr>
              <a:xfrm rot="10800000" flipH="1">
                <a:off x="233650" y="292875"/>
                <a:ext cx="8675100" cy="4750800"/>
              </a:xfrm>
              <a:prstGeom prst="round2SameRect">
                <a:avLst>
                  <a:gd name="adj1" fmla="val 1911"/>
                  <a:gd name="adj2" fmla="val 0"/>
                </a:avLst>
              </a:prstGeom>
              <a:solidFill>
                <a:srgbClr val="DDD0FB">
                  <a:alpha val="1500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233650" y="111350"/>
                <a:ext cx="8675100" cy="300000"/>
              </a:xfrm>
              <a:prstGeom prst="round2SameRect">
                <a:avLst>
                  <a:gd name="adj1" fmla="val 31225"/>
                  <a:gd name="adj2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5" name="Google Shape;35;p4"/>
            <p:cNvGrpSpPr/>
            <p:nvPr/>
          </p:nvGrpSpPr>
          <p:grpSpPr>
            <a:xfrm>
              <a:off x="8249059" y="184274"/>
              <a:ext cx="571201" cy="152149"/>
              <a:chOff x="7873475" y="173025"/>
              <a:chExt cx="645425" cy="171900"/>
            </a:xfrm>
          </p:grpSpPr>
          <p:sp>
            <p:nvSpPr>
              <p:cNvPr id="36" name="Google Shape;36;p4"/>
              <p:cNvSpPr/>
              <p:nvPr/>
            </p:nvSpPr>
            <p:spPr>
              <a:xfrm>
                <a:off x="7873475" y="173025"/>
                <a:ext cx="171600" cy="171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8110388" y="173025"/>
                <a:ext cx="171600" cy="17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8347300" y="173025"/>
                <a:ext cx="171600" cy="171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233650" y="111350"/>
            <a:ext cx="8675100" cy="4932325"/>
            <a:chOff x="233650" y="111350"/>
            <a:chExt cx="8675100" cy="4932325"/>
          </a:xfrm>
        </p:grpSpPr>
        <p:grpSp>
          <p:nvGrpSpPr>
            <p:cNvPr id="43" name="Google Shape;43;p5"/>
            <p:cNvGrpSpPr/>
            <p:nvPr/>
          </p:nvGrpSpPr>
          <p:grpSpPr>
            <a:xfrm>
              <a:off x="233650" y="111350"/>
              <a:ext cx="8675100" cy="4932325"/>
              <a:chOff x="233650" y="111350"/>
              <a:chExt cx="8675100" cy="4932325"/>
            </a:xfrm>
          </p:grpSpPr>
          <p:sp>
            <p:nvSpPr>
              <p:cNvPr id="44" name="Google Shape;44;p5"/>
              <p:cNvSpPr/>
              <p:nvPr/>
            </p:nvSpPr>
            <p:spPr>
              <a:xfrm rot="10800000" flipH="1">
                <a:off x="233650" y="292875"/>
                <a:ext cx="8675100" cy="4750800"/>
              </a:xfrm>
              <a:prstGeom prst="round2SameRect">
                <a:avLst>
                  <a:gd name="adj1" fmla="val 1911"/>
                  <a:gd name="adj2" fmla="val 0"/>
                </a:avLst>
              </a:prstGeom>
              <a:solidFill>
                <a:srgbClr val="DDD0FB">
                  <a:alpha val="1500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233650" y="111350"/>
                <a:ext cx="8675100" cy="300000"/>
              </a:xfrm>
              <a:prstGeom prst="round2SameRect">
                <a:avLst>
                  <a:gd name="adj1" fmla="val 31225"/>
                  <a:gd name="adj2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6" name="Google Shape;46;p5"/>
            <p:cNvGrpSpPr/>
            <p:nvPr/>
          </p:nvGrpSpPr>
          <p:grpSpPr>
            <a:xfrm>
              <a:off x="8249059" y="184274"/>
              <a:ext cx="571201" cy="152149"/>
              <a:chOff x="7873475" y="173025"/>
              <a:chExt cx="645425" cy="171900"/>
            </a:xfrm>
          </p:grpSpPr>
          <p:sp>
            <p:nvSpPr>
              <p:cNvPr id="47" name="Google Shape;47;p5"/>
              <p:cNvSpPr/>
              <p:nvPr/>
            </p:nvSpPr>
            <p:spPr>
              <a:xfrm>
                <a:off x="7873475" y="173025"/>
                <a:ext cx="171600" cy="171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8110388" y="173025"/>
                <a:ext cx="171600" cy="17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" name="Google Shape;49;p5"/>
              <p:cNvSpPr/>
              <p:nvPr/>
            </p:nvSpPr>
            <p:spPr>
              <a:xfrm>
                <a:off x="8347300" y="173025"/>
                <a:ext cx="171600" cy="171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>
            <a:off x="720000" y="2400800"/>
            <a:ext cx="34134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2"/>
          </p:nvPr>
        </p:nvSpPr>
        <p:spPr>
          <a:xfrm>
            <a:off x="4572003" y="2400800"/>
            <a:ext cx="34134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3"/>
          </p:nvPr>
        </p:nvSpPr>
        <p:spPr>
          <a:xfrm>
            <a:off x="720000" y="2878100"/>
            <a:ext cx="34134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4"/>
          </p:nvPr>
        </p:nvSpPr>
        <p:spPr>
          <a:xfrm>
            <a:off x="4572003" y="2878100"/>
            <a:ext cx="34134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7"/>
          <p:cNvGrpSpPr/>
          <p:nvPr/>
        </p:nvGrpSpPr>
        <p:grpSpPr>
          <a:xfrm>
            <a:off x="233650" y="111350"/>
            <a:ext cx="8675100" cy="4932325"/>
            <a:chOff x="233650" y="111350"/>
            <a:chExt cx="8675100" cy="4932325"/>
          </a:xfrm>
        </p:grpSpPr>
        <p:grpSp>
          <p:nvGrpSpPr>
            <p:cNvPr id="80" name="Google Shape;80;p7"/>
            <p:cNvGrpSpPr/>
            <p:nvPr/>
          </p:nvGrpSpPr>
          <p:grpSpPr>
            <a:xfrm>
              <a:off x="233650" y="111350"/>
              <a:ext cx="8675100" cy="4932325"/>
              <a:chOff x="233650" y="111350"/>
              <a:chExt cx="8675100" cy="4932325"/>
            </a:xfrm>
          </p:grpSpPr>
          <p:sp>
            <p:nvSpPr>
              <p:cNvPr id="81" name="Google Shape;81;p7"/>
              <p:cNvSpPr/>
              <p:nvPr/>
            </p:nvSpPr>
            <p:spPr>
              <a:xfrm rot="10800000" flipH="1">
                <a:off x="233650" y="292875"/>
                <a:ext cx="8675100" cy="4750800"/>
              </a:xfrm>
              <a:prstGeom prst="round2SameRect">
                <a:avLst>
                  <a:gd name="adj1" fmla="val 1911"/>
                  <a:gd name="adj2" fmla="val 0"/>
                </a:avLst>
              </a:prstGeom>
              <a:solidFill>
                <a:srgbClr val="DDD0FB">
                  <a:alpha val="1500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233650" y="111350"/>
                <a:ext cx="8675100" cy="300000"/>
              </a:xfrm>
              <a:prstGeom prst="round2SameRect">
                <a:avLst>
                  <a:gd name="adj1" fmla="val 31225"/>
                  <a:gd name="adj2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3" name="Google Shape;83;p7"/>
            <p:cNvGrpSpPr/>
            <p:nvPr/>
          </p:nvGrpSpPr>
          <p:grpSpPr>
            <a:xfrm>
              <a:off x="8249059" y="184274"/>
              <a:ext cx="571201" cy="152149"/>
              <a:chOff x="7873475" y="173025"/>
              <a:chExt cx="645425" cy="171900"/>
            </a:xfrm>
          </p:grpSpPr>
          <p:sp>
            <p:nvSpPr>
              <p:cNvPr id="84" name="Google Shape;84;p7"/>
              <p:cNvSpPr/>
              <p:nvPr/>
            </p:nvSpPr>
            <p:spPr>
              <a:xfrm>
                <a:off x="7873475" y="173025"/>
                <a:ext cx="171600" cy="171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>
                <a:off x="8110388" y="173025"/>
                <a:ext cx="171600" cy="17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>
                <a:off x="8347300" y="173025"/>
                <a:ext cx="171600" cy="171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720000" y="1420500"/>
            <a:ext cx="42444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5945700" y="1234550"/>
            <a:ext cx="2310000" cy="3382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233650" y="111350"/>
            <a:ext cx="8675100" cy="4932325"/>
            <a:chOff x="233650" y="111350"/>
            <a:chExt cx="8675100" cy="4932325"/>
          </a:xfrm>
        </p:grpSpPr>
        <p:grpSp>
          <p:nvGrpSpPr>
            <p:cNvPr id="92" name="Google Shape;92;p8"/>
            <p:cNvGrpSpPr/>
            <p:nvPr/>
          </p:nvGrpSpPr>
          <p:grpSpPr>
            <a:xfrm>
              <a:off x="233650" y="111350"/>
              <a:ext cx="8675100" cy="4932325"/>
              <a:chOff x="233650" y="111350"/>
              <a:chExt cx="8675100" cy="4932325"/>
            </a:xfrm>
          </p:grpSpPr>
          <p:sp>
            <p:nvSpPr>
              <p:cNvPr id="93" name="Google Shape;93;p8"/>
              <p:cNvSpPr/>
              <p:nvPr/>
            </p:nvSpPr>
            <p:spPr>
              <a:xfrm rot="10800000" flipH="1">
                <a:off x="233650" y="292875"/>
                <a:ext cx="8675100" cy="4750800"/>
              </a:xfrm>
              <a:prstGeom prst="round2SameRect">
                <a:avLst>
                  <a:gd name="adj1" fmla="val 1911"/>
                  <a:gd name="adj2" fmla="val 0"/>
                </a:avLst>
              </a:prstGeom>
              <a:solidFill>
                <a:srgbClr val="DDD0FB">
                  <a:alpha val="1500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4" name="Google Shape;94;p8"/>
              <p:cNvSpPr/>
              <p:nvPr/>
            </p:nvSpPr>
            <p:spPr>
              <a:xfrm>
                <a:off x="233650" y="111350"/>
                <a:ext cx="8675100" cy="300000"/>
              </a:xfrm>
              <a:prstGeom prst="round2SameRect">
                <a:avLst>
                  <a:gd name="adj1" fmla="val 31225"/>
                  <a:gd name="adj2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95" name="Google Shape;95;p8"/>
            <p:cNvGrpSpPr/>
            <p:nvPr/>
          </p:nvGrpSpPr>
          <p:grpSpPr>
            <a:xfrm>
              <a:off x="8249059" y="184274"/>
              <a:ext cx="571201" cy="152149"/>
              <a:chOff x="7873475" y="173025"/>
              <a:chExt cx="645425" cy="171900"/>
            </a:xfrm>
          </p:grpSpPr>
          <p:sp>
            <p:nvSpPr>
              <p:cNvPr id="96" name="Google Shape;96;p8"/>
              <p:cNvSpPr/>
              <p:nvPr/>
            </p:nvSpPr>
            <p:spPr>
              <a:xfrm>
                <a:off x="7873475" y="173025"/>
                <a:ext cx="171600" cy="171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8110388" y="173025"/>
                <a:ext cx="171600" cy="17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>
                <a:off x="8347300" y="173025"/>
                <a:ext cx="171600" cy="171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4987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00" name="Google Shape;100;p8"/>
          <p:cNvGrpSpPr/>
          <p:nvPr/>
        </p:nvGrpSpPr>
        <p:grpSpPr>
          <a:xfrm>
            <a:off x="6866163" y="2116831"/>
            <a:ext cx="1467536" cy="1659770"/>
            <a:chOff x="6866163" y="2116831"/>
            <a:chExt cx="1467536" cy="1659770"/>
          </a:xfrm>
        </p:grpSpPr>
        <p:sp>
          <p:nvSpPr>
            <p:cNvPr id="101" name="Google Shape;101;p8"/>
            <p:cNvSpPr/>
            <p:nvPr/>
          </p:nvSpPr>
          <p:spPr>
            <a:xfrm>
              <a:off x="7019556" y="2460219"/>
              <a:ext cx="1314143" cy="13163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7148588" y="2590812"/>
              <a:ext cx="1053255" cy="105512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578365" y="2988661"/>
              <a:ext cx="194080" cy="981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7665549" y="2172089"/>
              <a:ext cx="22021" cy="1888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627482" y="2116831"/>
              <a:ext cx="95920" cy="98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7595556" y="2340315"/>
              <a:ext cx="159631" cy="87183"/>
            </a:xfrm>
            <a:custGeom>
              <a:avLst/>
              <a:gdLst/>
              <a:ahLst/>
              <a:cxnLst/>
              <a:rect l="l" t="t" r="r" b="b"/>
              <a:pathLst>
                <a:path w="55" h="30" extrusionOk="0">
                  <a:moveTo>
                    <a:pt x="55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0"/>
                    <a:pt x="55" y="5"/>
                    <a:pt x="55" y="1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7249279" y="2587129"/>
              <a:ext cx="82272" cy="238218"/>
            </a:xfrm>
            <a:custGeom>
              <a:avLst/>
              <a:gdLst/>
              <a:ahLst/>
              <a:cxnLst/>
              <a:rect l="l" t="t" r="r" b="b"/>
              <a:pathLst>
                <a:path w="28" h="82" extrusionOk="0">
                  <a:moveTo>
                    <a:pt x="28" y="82"/>
                  </a:moveTo>
                  <a:cubicBezTo>
                    <a:pt x="11" y="82"/>
                    <a:pt x="11" y="82"/>
                    <a:pt x="11" y="82"/>
                  </a:cubicBezTo>
                  <a:cubicBezTo>
                    <a:pt x="5" y="82"/>
                    <a:pt x="0" y="77"/>
                    <a:pt x="0" y="7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8019194" y="2587129"/>
              <a:ext cx="81044" cy="238218"/>
            </a:xfrm>
            <a:custGeom>
              <a:avLst/>
              <a:gdLst/>
              <a:ahLst/>
              <a:cxnLst/>
              <a:rect l="l" t="t" r="r" b="b"/>
              <a:pathLst>
                <a:path w="28" h="82" extrusionOk="0">
                  <a:moveTo>
                    <a:pt x="17" y="82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0"/>
                    <a:pt x="28" y="5"/>
                    <a:pt x="28" y="11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77"/>
                    <a:pt x="23" y="82"/>
                    <a:pt x="17" y="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7331551" y="2425042"/>
              <a:ext cx="690099" cy="572215"/>
            </a:xfrm>
            <a:custGeom>
              <a:avLst/>
              <a:gdLst/>
              <a:ahLst/>
              <a:cxnLst/>
              <a:rect l="l" t="t" r="r" b="b"/>
              <a:pathLst>
                <a:path w="238" h="197" extrusionOk="0">
                  <a:moveTo>
                    <a:pt x="209" y="197"/>
                  </a:moveTo>
                  <a:cubicBezTo>
                    <a:pt x="29" y="197"/>
                    <a:pt x="29" y="197"/>
                    <a:pt x="29" y="197"/>
                  </a:cubicBezTo>
                  <a:cubicBezTo>
                    <a:pt x="13" y="197"/>
                    <a:pt x="0" y="184"/>
                    <a:pt x="0" y="16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25" y="0"/>
                    <a:pt x="238" y="13"/>
                    <a:pt x="238" y="29"/>
                  </a:cubicBezTo>
                  <a:cubicBezTo>
                    <a:pt x="238" y="168"/>
                    <a:pt x="238" y="168"/>
                    <a:pt x="238" y="168"/>
                  </a:cubicBezTo>
                  <a:cubicBezTo>
                    <a:pt x="238" y="184"/>
                    <a:pt x="225" y="197"/>
                    <a:pt x="209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7525564" y="2550291"/>
              <a:ext cx="61397" cy="127705"/>
            </a:xfrm>
            <a:custGeom>
              <a:avLst/>
              <a:gdLst/>
              <a:ahLst/>
              <a:cxnLst/>
              <a:rect l="l" t="t" r="r" b="b"/>
              <a:pathLst>
                <a:path w="21" h="44" extrusionOk="0">
                  <a:moveTo>
                    <a:pt x="13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4" y="44"/>
                    <a:pt x="0" y="40"/>
                    <a:pt x="0" y="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0"/>
                    <a:pt x="21" y="4"/>
                    <a:pt x="21" y="9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40"/>
                    <a:pt x="17" y="44"/>
                    <a:pt x="13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7763784" y="2550291"/>
              <a:ext cx="61397" cy="127705"/>
            </a:xfrm>
            <a:custGeom>
              <a:avLst/>
              <a:gdLst/>
              <a:ahLst/>
              <a:cxnLst/>
              <a:rect l="l" t="t" r="r" b="b"/>
              <a:pathLst>
                <a:path w="21" h="44" extrusionOk="0">
                  <a:moveTo>
                    <a:pt x="13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4" y="44"/>
                    <a:pt x="0" y="40"/>
                    <a:pt x="0" y="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21" y="4"/>
                    <a:pt x="21" y="9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40"/>
                    <a:pt x="18" y="44"/>
                    <a:pt x="13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7438381" y="2773774"/>
              <a:ext cx="473983" cy="147352"/>
            </a:xfrm>
            <a:custGeom>
              <a:avLst/>
              <a:gdLst/>
              <a:ahLst/>
              <a:cxnLst/>
              <a:rect l="l" t="t" r="r" b="b"/>
              <a:pathLst>
                <a:path w="163" h="51" extrusionOk="0">
                  <a:moveTo>
                    <a:pt x="163" y="0"/>
                  </a:moveTo>
                  <a:cubicBezTo>
                    <a:pt x="148" y="30"/>
                    <a:pt x="117" y="51"/>
                    <a:pt x="82" y="51"/>
                  </a:cubicBezTo>
                  <a:cubicBezTo>
                    <a:pt x="46" y="51"/>
                    <a:pt x="15" y="30"/>
                    <a:pt x="0" y="1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866163" y="2517136"/>
              <a:ext cx="493629" cy="752722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63" y="259"/>
                  </a:moveTo>
                  <a:cubicBezTo>
                    <a:pt x="108" y="259"/>
                    <a:pt x="56" y="224"/>
                    <a:pt x="29" y="170"/>
                  </a:cubicBezTo>
                  <a:cubicBezTo>
                    <a:pt x="0" y="112"/>
                    <a:pt x="8" y="49"/>
                    <a:pt x="48" y="0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33" y="57"/>
                    <a:pt x="27" y="110"/>
                    <a:pt x="51" y="159"/>
                  </a:cubicBezTo>
                  <a:cubicBezTo>
                    <a:pt x="75" y="207"/>
                    <a:pt x="121" y="236"/>
                    <a:pt x="169" y="234"/>
                  </a:cubicBezTo>
                  <a:cubicBezTo>
                    <a:pt x="170" y="258"/>
                    <a:pt x="170" y="258"/>
                    <a:pt x="170" y="258"/>
                  </a:cubicBezTo>
                  <a:cubicBezTo>
                    <a:pt x="168" y="258"/>
                    <a:pt x="165" y="259"/>
                    <a:pt x="163" y="2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988957" y="2334175"/>
              <a:ext cx="243131" cy="235762"/>
            </a:xfrm>
            <a:custGeom>
              <a:avLst/>
              <a:gdLst/>
              <a:ahLst/>
              <a:cxnLst/>
              <a:rect l="l" t="t" r="r" b="b"/>
              <a:pathLst>
                <a:path w="84" h="81" extrusionOk="0">
                  <a:moveTo>
                    <a:pt x="23" y="69"/>
                  </a:moveTo>
                  <a:cubicBezTo>
                    <a:pt x="4" y="57"/>
                    <a:pt x="0" y="33"/>
                    <a:pt x="12" y="14"/>
                  </a:cubicBezTo>
                  <a:cubicBezTo>
                    <a:pt x="16" y="8"/>
                    <a:pt x="23" y="2"/>
                    <a:pt x="30" y="0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5" y="22"/>
                    <a:pt x="33" y="24"/>
                    <a:pt x="31" y="27"/>
                  </a:cubicBezTo>
                  <a:cubicBezTo>
                    <a:pt x="26" y="35"/>
                    <a:pt x="28" y="45"/>
                    <a:pt x="35" y="50"/>
                  </a:cubicBezTo>
                  <a:cubicBezTo>
                    <a:pt x="43" y="55"/>
                    <a:pt x="53" y="53"/>
                    <a:pt x="58" y="45"/>
                  </a:cubicBezTo>
                  <a:cubicBezTo>
                    <a:pt x="60" y="42"/>
                    <a:pt x="61" y="39"/>
                    <a:pt x="61" y="35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4" y="43"/>
                    <a:pt x="82" y="51"/>
                    <a:pt x="77" y="58"/>
                  </a:cubicBezTo>
                  <a:cubicBezTo>
                    <a:pt x="65" y="76"/>
                    <a:pt x="41" y="81"/>
                    <a:pt x="23" y="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6991412" y="2497490"/>
              <a:ext cx="87184" cy="84728"/>
            </a:xfrm>
            <a:custGeom>
              <a:avLst/>
              <a:gdLst/>
              <a:ahLst/>
              <a:cxnLst/>
              <a:rect l="l" t="t" r="r" b="b"/>
              <a:pathLst>
                <a:path w="30" h="29" extrusionOk="0">
                  <a:moveTo>
                    <a:pt x="19" y="28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12"/>
                    <a:pt x="0" y="9"/>
                    <a:pt x="1" y="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30" y="18"/>
                    <a:pt x="30" y="20"/>
                    <a:pt x="29" y="22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3" y="29"/>
                    <a:pt x="21" y="29"/>
                    <a:pt x="19" y="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7353653" y="3159344"/>
              <a:ext cx="84728" cy="142440"/>
            </a:xfrm>
            <a:custGeom>
              <a:avLst/>
              <a:gdLst/>
              <a:ahLst/>
              <a:cxnLst/>
              <a:rect l="l" t="t" r="r" b="b"/>
              <a:pathLst>
                <a:path w="29" h="49" extrusionOk="0">
                  <a:moveTo>
                    <a:pt x="29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3" y="49"/>
                    <a:pt x="0" y="46"/>
                    <a:pt x="0" y="4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29" y="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7972532" y="3186359"/>
              <a:ext cx="214889" cy="133845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0" y="6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27" y="25"/>
                    <a:pt x="50" y="31"/>
                    <a:pt x="65" y="46"/>
                  </a:cubicBezTo>
                  <a:cubicBezTo>
                    <a:pt x="69" y="38"/>
                    <a:pt x="72" y="30"/>
                    <a:pt x="74" y="21"/>
                  </a:cubicBezTo>
                  <a:cubicBezTo>
                    <a:pt x="53" y="6"/>
                    <a:pt x="25" y="0"/>
                    <a:pt x="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7914819" y="3159344"/>
              <a:ext cx="81044" cy="142440"/>
            </a:xfrm>
            <a:custGeom>
              <a:avLst/>
              <a:gdLst/>
              <a:ahLst/>
              <a:cxnLst/>
              <a:rect l="l" t="t" r="r" b="b"/>
              <a:pathLst>
                <a:path w="28" h="49" extrusionOk="0">
                  <a:moveTo>
                    <a:pt x="0" y="49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25" y="49"/>
                    <a:pt x="28" y="46"/>
                    <a:pt x="28" y="41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4"/>
                    <a:pt x="25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7412594" y="3063566"/>
              <a:ext cx="525556" cy="582038"/>
            </a:xfrm>
            <a:custGeom>
              <a:avLst/>
              <a:gdLst/>
              <a:ahLst/>
              <a:cxnLst/>
              <a:rect l="l" t="t" r="r" b="b"/>
              <a:pathLst>
                <a:path w="181" h="200" extrusionOk="0">
                  <a:moveTo>
                    <a:pt x="1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7" y="192"/>
                    <a:pt x="58" y="200"/>
                    <a:pt x="91" y="200"/>
                  </a:cubicBezTo>
                  <a:cubicBezTo>
                    <a:pt x="124" y="200"/>
                    <a:pt x="155" y="192"/>
                    <a:pt x="181" y="176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8"/>
                    <a:pt x="174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7502233" y="3150748"/>
              <a:ext cx="345050" cy="494856"/>
            </a:xfrm>
            <a:custGeom>
              <a:avLst/>
              <a:gdLst/>
              <a:ahLst/>
              <a:cxnLst/>
              <a:rect l="l" t="t" r="r" b="b"/>
              <a:pathLst>
                <a:path w="119" h="170" extrusionOk="0">
                  <a:moveTo>
                    <a:pt x="10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9" y="167"/>
                    <a:pt x="39" y="170"/>
                    <a:pt x="60" y="170"/>
                  </a:cubicBezTo>
                  <a:cubicBezTo>
                    <a:pt x="81" y="170"/>
                    <a:pt x="101" y="167"/>
                    <a:pt x="119" y="160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6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7740452" y="3206005"/>
              <a:ext cx="40682" cy="2272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7647129" y="3203550"/>
              <a:ext cx="46654" cy="429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647129" y="3275997"/>
              <a:ext cx="46654" cy="1571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7568542" y="3206005"/>
              <a:ext cx="35457" cy="1373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7568542" y="3371776"/>
              <a:ext cx="35457" cy="615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7568542" y="3465098"/>
              <a:ext cx="212368" cy="429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7572226" y="3543686"/>
              <a:ext cx="209009" cy="466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8"/>
          <p:cNvGrpSpPr/>
          <p:nvPr/>
        </p:nvGrpSpPr>
        <p:grpSpPr>
          <a:xfrm>
            <a:off x="5944556" y="1378331"/>
            <a:ext cx="1270410" cy="863625"/>
            <a:chOff x="1227909" y="519121"/>
            <a:chExt cx="1584250" cy="1076973"/>
          </a:xfrm>
        </p:grpSpPr>
        <p:sp>
          <p:nvSpPr>
            <p:cNvPr id="129" name="Google Shape;129;p8"/>
            <p:cNvSpPr/>
            <p:nvPr/>
          </p:nvSpPr>
          <p:spPr>
            <a:xfrm>
              <a:off x="1227909" y="519121"/>
              <a:ext cx="1584250" cy="1076973"/>
            </a:xfrm>
            <a:custGeom>
              <a:avLst/>
              <a:gdLst/>
              <a:ahLst/>
              <a:cxnLst/>
              <a:rect l="l" t="t" r="r" b="b"/>
              <a:pathLst>
                <a:path w="601" h="408" extrusionOk="0">
                  <a:moveTo>
                    <a:pt x="547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5"/>
                    <a:pt x="0" y="5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15"/>
                    <a:pt x="24" y="339"/>
                    <a:pt x="55" y="339"/>
                  </a:cubicBezTo>
                  <a:cubicBezTo>
                    <a:pt x="508" y="339"/>
                    <a:pt x="508" y="339"/>
                    <a:pt x="508" y="339"/>
                  </a:cubicBezTo>
                  <a:cubicBezTo>
                    <a:pt x="564" y="394"/>
                    <a:pt x="564" y="394"/>
                    <a:pt x="564" y="394"/>
                  </a:cubicBezTo>
                  <a:cubicBezTo>
                    <a:pt x="577" y="408"/>
                    <a:pt x="601" y="399"/>
                    <a:pt x="601" y="379"/>
                  </a:cubicBezTo>
                  <a:cubicBezTo>
                    <a:pt x="601" y="285"/>
                    <a:pt x="601" y="285"/>
                    <a:pt x="601" y="285"/>
                  </a:cubicBezTo>
                  <a:cubicBezTo>
                    <a:pt x="601" y="189"/>
                    <a:pt x="601" y="189"/>
                    <a:pt x="601" y="189"/>
                  </a:cubicBezTo>
                  <a:cubicBezTo>
                    <a:pt x="601" y="55"/>
                    <a:pt x="601" y="55"/>
                    <a:pt x="601" y="55"/>
                  </a:cubicBezTo>
                  <a:cubicBezTo>
                    <a:pt x="601" y="25"/>
                    <a:pt x="577" y="0"/>
                    <a:pt x="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" name="Google Shape;130;p8"/>
            <p:cNvGrpSpPr/>
            <p:nvPr/>
          </p:nvGrpSpPr>
          <p:grpSpPr>
            <a:xfrm>
              <a:off x="1411722" y="835588"/>
              <a:ext cx="1216601" cy="297517"/>
              <a:chOff x="4942131" y="1560511"/>
              <a:chExt cx="867947" cy="212270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4942131" y="1560511"/>
                <a:ext cx="867947" cy="23586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274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75" y="0"/>
                      <a:pt x="277" y="2"/>
                      <a:pt x="277" y="4"/>
                    </a:cubicBezTo>
                    <a:cubicBezTo>
                      <a:pt x="277" y="7"/>
                      <a:pt x="275" y="8"/>
                      <a:pt x="274" y="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942131" y="1652494"/>
                <a:ext cx="867947" cy="2594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274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75" y="0"/>
                      <a:pt x="277" y="2"/>
                      <a:pt x="277" y="4"/>
                    </a:cubicBezTo>
                    <a:cubicBezTo>
                      <a:pt x="277" y="7"/>
                      <a:pt x="275" y="8"/>
                      <a:pt x="274" y="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4942131" y="1746837"/>
                <a:ext cx="867947" cy="2594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274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75" y="0"/>
                      <a:pt x="277" y="2"/>
                      <a:pt x="277" y="4"/>
                    </a:cubicBezTo>
                    <a:cubicBezTo>
                      <a:pt x="277" y="6"/>
                      <a:pt x="275" y="8"/>
                      <a:pt x="274" y="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9"/>
          <p:cNvGrpSpPr/>
          <p:nvPr/>
        </p:nvGrpSpPr>
        <p:grpSpPr>
          <a:xfrm>
            <a:off x="233650" y="111350"/>
            <a:ext cx="8675100" cy="4932325"/>
            <a:chOff x="233650" y="111350"/>
            <a:chExt cx="8675100" cy="4932325"/>
          </a:xfrm>
        </p:grpSpPr>
        <p:grpSp>
          <p:nvGrpSpPr>
            <p:cNvPr id="136" name="Google Shape;136;p9"/>
            <p:cNvGrpSpPr/>
            <p:nvPr/>
          </p:nvGrpSpPr>
          <p:grpSpPr>
            <a:xfrm>
              <a:off x="233650" y="111350"/>
              <a:ext cx="8675100" cy="4932325"/>
              <a:chOff x="233650" y="111350"/>
              <a:chExt cx="8675100" cy="4932325"/>
            </a:xfrm>
          </p:grpSpPr>
          <p:sp>
            <p:nvSpPr>
              <p:cNvPr id="137" name="Google Shape;137;p9"/>
              <p:cNvSpPr/>
              <p:nvPr/>
            </p:nvSpPr>
            <p:spPr>
              <a:xfrm rot="10800000" flipH="1">
                <a:off x="233650" y="292875"/>
                <a:ext cx="8675100" cy="4750800"/>
              </a:xfrm>
              <a:prstGeom prst="round2SameRect">
                <a:avLst>
                  <a:gd name="adj1" fmla="val 1911"/>
                  <a:gd name="adj2" fmla="val 0"/>
                </a:avLst>
              </a:prstGeom>
              <a:solidFill>
                <a:srgbClr val="DDD0FB">
                  <a:alpha val="1500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8" name="Google Shape;138;p9"/>
              <p:cNvSpPr/>
              <p:nvPr/>
            </p:nvSpPr>
            <p:spPr>
              <a:xfrm>
                <a:off x="233650" y="111350"/>
                <a:ext cx="8675100" cy="300000"/>
              </a:xfrm>
              <a:prstGeom prst="round2SameRect">
                <a:avLst>
                  <a:gd name="adj1" fmla="val 31225"/>
                  <a:gd name="adj2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9" name="Google Shape;139;p9"/>
            <p:cNvGrpSpPr/>
            <p:nvPr/>
          </p:nvGrpSpPr>
          <p:grpSpPr>
            <a:xfrm>
              <a:off x="8249059" y="184274"/>
              <a:ext cx="571201" cy="152149"/>
              <a:chOff x="7873475" y="173025"/>
              <a:chExt cx="645425" cy="171900"/>
            </a:xfrm>
          </p:grpSpPr>
          <p:sp>
            <p:nvSpPr>
              <p:cNvPr id="140" name="Google Shape;140;p9"/>
              <p:cNvSpPr/>
              <p:nvPr/>
            </p:nvSpPr>
            <p:spPr>
              <a:xfrm>
                <a:off x="7873475" y="173025"/>
                <a:ext cx="171600" cy="171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1" name="Google Shape;141;p9"/>
              <p:cNvSpPr/>
              <p:nvPr/>
            </p:nvSpPr>
            <p:spPr>
              <a:xfrm>
                <a:off x="8110388" y="173025"/>
                <a:ext cx="171600" cy="17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2" name="Google Shape;142;p9"/>
              <p:cNvSpPr/>
              <p:nvPr/>
            </p:nvSpPr>
            <p:spPr>
              <a:xfrm>
                <a:off x="8347300" y="173025"/>
                <a:ext cx="171600" cy="171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9"/>
          <p:cNvGrpSpPr/>
          <p:nvPr/>
        </p:nvGrpSpPr>
        <p:grpSpPr>
          <a:xfrm>
            <a:off x="1034636" y="642332"/>
            <a:ext cx="1874069" cy="605026"/>
            <a:chOff x="5920514" y="3046552"/>
            <a:chExt cx="2337911" cy="754773"/>
          </a:xfrm>
        </p:grpSpPr>
        <p:sp>
          <p:nvSpPr>
            <p:cNvPr id="146" name="Google Shape;146;p9"/>
            <p:cNvSpPr/>
            <p:nvPr/>
          </p:nvSpPr>
          <p:spPr>
            <a:xfrm>
              <a:off x="5920514" y="3231622"/>
              <a:ext cx="2150611" cy="569703"/>
            </a:xfrm>
            <a:custGeom>
              <a:avLst/>
              <a:gdLst/>
              <a:ahLst/>
              <a:cxnLst/>
              <a:rect l="l" t="t" r="r" b="b"/>
              <a:pathLst>
                <a:path w="816" h="216" extrusionOk="0">
                  <a:moveTo>
                    <a:pt x="747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77" y="0"/>
                    <a:pt x="50" y="27"/>
                    <a:pt x="50" y="60"/>
                  </a:cubicBezTo>
                  <a:cubicBezTo>
                    <a:pt x="50" y="156"/>
                    <a:pt x="50" y="156"/>
                    <a:pt x="50" y="156"/>
                  </a:cubicBezTo>
                  <a:cubicBezTo>
                    <a:pt x="50" y="160"/>
                    <a:pt x="51" y="163"/>
                    <a:pt x="51" y="166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0" y="207"/>
                    <a:pt x="3" y="216"/>
                    <a:pt x="10" y="216"/>
                  </a:cubicBezTo>
                  <a:cubicBezTo>
                    <a:pt x="110" y="216"/>
                    <a:pt x="110" y="216"/>
                    <a:pt x="110" y="216"/>
                  </a:cubicBezTo>
                  <a:cubicBezTo>
                    <a:pt x="139" y="216"/>
                    <a:pt x="139" y="216"/>
                    <a:pt x="139" y="216"/>
                  </a:cubicBezTo>
                  <a:cubicBezTo>
                    <a:pt x="747" y="216"/>
                    <a:pt x="747" y="216"/>
                    <a:pt x="747" y="216"/>
                  </a:cubicBezTo>
                  <a:cubicBezTo>
                    <a:pt x="785" y="216"/>
                    <a:pt x="816" y="185"/>
                    <a:pt x="816" y="147"/>
                  </a:cubicBezTo>
                  <a:cubicBezTo>
                    <a:pt x="816" y="70"/>
                    <a:pt x="816" y="70"/>
                    <a:pt x="816" y="70"/>
                  </a:cubicBezTo>
                  <a:cubicBezTo>
                    <a:pt x="816" y="31"/>
                    <a:pt x="785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7966325" y="3046552"/>
              <a:ext cx="34562" cy="150509"/>
            </a:xfrm>
            <a:custGeom>
              <a:avLst/>
              <a:gdLst/>
              <a:ahLst/>
              <a:cxnLst/>
              <a:rect l="l" t="t" r="r" b="b"/>
              <a:pathLst>
                <a:path w="13" h="57" extrusionOk="0">
                  <a:moveTo>
                    <a:pt x="7" y="57"/>
                  </a:moveTo>
                  <a:cubicBezTo>
                    <a:pt x="3" y="57"/>
                    <a:pt x="0" y="54"/>
                    <a:pt x="0" y="5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4"/>
                    <a:pt x="10" y="57"/>
                    <a:pt x="7" y="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8087847" y="3125709"/>
              <a:ext cx="108144" cy="111488"/>
            </a:xfrm>
            <a:custGeom>
              <a:avLst/>
              <a:gdLst/>
              <a:ahLst/>
              <a:cxnLst/>
              <a:rect l="l" t="t" r="r" b="b"/>
              <a:pathLst>
                <a:path w="41" h="42" extrusionOk="0">
                  <a:moveTo>
                    <a:pt x="7" y="42"/>
                  </a:moveTo>
                  <a:cubicBezTo>
                    <a:pt x="5" y="42"/>
                    <a:pt x="3" y="42"/>
                    <a:pt x="2" y="41"/>
                  </a:cubicBezTo>
                  <a:cubicBezTo>
                    <a:pt x="0" y="38"/>
                    <a:pt x="0" y="34"/>
                    <a:pt x="2" y="3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2" y="0"/>
                    <a:pt x="36" y="0"/>
                    <a:pt x="39" y="3"/>
                  </a:cubicBezTo>
                  <a:cubicBezTo>
                    <a:pt x="41" y="5"/>
                    <a:pt x="41" y="9"/>
                    <a:pt x="39" y="1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0" y="42"/>
                    <a:pt x="8" y="42"/>
                    <a:pt x="7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8124638" y="3331962"/>
              <a:ext cx="133786" cy="33446"/>
            </a:xfrm>
            <a:custGeom>
              <a:avLst/>
              <a:gdLst/>
              <a:ahLst/>
              <a:cxnLst/>
              <a:rect l="l" t="t" r="r" b="b"/>
              <a:pathLst>
                <a:path w="51" h="13" extrusionOk="0">
                  <a:moveTo>
                    <a:pt x="44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0"/>
                    <a:pt x="51" y="3"/>
                    <a:pt x="51" y="7"/>
                  </a:cubicBezTo>
                  <a:cubicBezTo>
                    <a:pt x="51" y="10"/>
                    <a:pt x="48" y="13"/>
                    <a:pt x="44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6273932" y="3355374"/>
              <a:ext cx="1570871" cy="28987"/>
            </a:xfrm>
            <a:custGeom>
              <a:avLst/>
              <a:gdLst/>
              <a:ahLst/>
              <a:cxnLst/>
              <a:rect l="l" t="t" r="r" b="b"/>
              <a:pathLst>
                <a:path w="596" h="11" extrusionOk="0">
                  <a:moveTo>
                    <a:pt x="590" y="0"/>
                  </a:moveTo>
                  <a:cubicBezTo>
                    <a:pt x="473" y="0"/>
                    <a:pt x="473" y="0"/>
                    <a:pt x="473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58" y="11"/>
                    <a:pt x="458" y="11"/>
                    <a:pt x="458" y="11"/>
                  </a:cubicBezTo>
                  <a:cubicBezTo>
                    <a:pt x="473" y="11"/>
                    <a:pt x="473" y="11"/>
                    <a:pt x="473" y="11"/>
                  </a:cubicBezTo>
                  <a:cubicBezTo>
                    <a:pt x="590" y="11"/>
                    <a:pt x="590" y="11"/>
                    <a:pt x="590" y="11"/>
                  </a:cubicBezTo>
                  <a:cubicBezTo>
                    <a:pt x="594" y="11"/>
                    <a:pt x="596" y="9"/>
                    <a:pt x="596" y="5"/>
                  </a:cubicBezTo>
                  <a:cubicBezTo>
                    <a:pt x="596" y="2"/>
                    <a:pt x="59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6273932" y="3490274"/>
              <a:ext cx="1570871" cy="28987"/>
            </a:xfrm>
            <a:custGeom>
              <a:avLst/>
              <a:gdLst/>
              <a:ahLst/>
              <a:cxnLst/>
              <a:rect l="l" t="t" r="r" b="b"/>
              <a:pathLst>
                <a:path w="596" h="11" extrusionOk="0">
                  <a:moveTo>
                    <a:pt x="590" y="0"/>
                  </a:moveTo>
                  <a:cubicBezTo>
                    <a:pt x="462" y="0"/>
                    <a:pt x="462" y="0"/>
                    <a:pt x="462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8" y="11"/>
                    <a:pt x="458" y="11"/>
                    <a:pt x="458" y="11"/>
                  </a:cubicBezTo>
                  <a:cubicBezTo>
                    <a:pt x="462" y="11"/>
                    <a:pt x="462" y="11"/>
                    <a:pt x="462" y="11"/>
                  </a:cubicBezTo>
                  <a:cubicBezTo>
                    <a:pt x="590" y="11"/>
                    <a:pt x="590" y="11"/>
                    <a:pt x="590" y="11"/>
                  </a:cubicBezTo>
                  <a:cubicBezTo>
                    <a:pt x="594" y="11"/>
                    <a:pt x="596" y="8"/>
                    <a:pt x="596" y="5"/>
                  </a:cubicBezTo>
                  <a:cubicBezTo>
                    <a:pt x="596" y="2"/>
                    <a:pt x="59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6273932" y="3621830"/>
              <a:ext cx="1093701" cy="31217"/>
            </a:xfrm>
            <a:custGeom>
              <a:avLst/>
              <a:gdLst/>
              <a:ahLst/>
              <a:cxnLst/>
              <a:rect l="l" t="t" r="r" b="b"/>
              <a:pathLst>
                <a:path w="415" h="12" extrusionOk="0">
                  <a:moveTo>
                    <a:pt x="410" y="0"/>
                  </a:moveTo>
                  <a:cubicBezTo>
                    <a:pt x="396" y="0"/>
                    <a:pt x="396" y="0"/>
                    <a:pt x="396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277" y="12"/>
                    <a:pt x="277" y="12"/>
                    <a:pt x="277" y="12"/>
                  </a:cubicBezTo>
                  <a:cubicBezTo>
                    <a:pt x="396" y="12"/>
                    <a:pt x="396" y="12"/>
                    <a:pt x="396" y="12"/>
                  </a:cubicBezTo>
                  <a:cubicBezTo>
                    <a:pt x="410" y="12"/>
                    <a:pt x="410" y="12"/>
                    <a:pt x="410" y="12"/>
                  </a:cubicBezTo>
                  <a:cubicBezTo>
                    <a:pt x="413" y="12"/>
                    <a:pt x="415" y="9"/>
                    <a:pt x="415" y="6"/>
                  </a:cubicBezTo>
                  <a:cubicBezTo>
                    <a:pt x="415" y="3"/>
                    <a:pt x="413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7470201" y="3621830"/>
              <a:ext cx="374601" cy="31217"/>
            </a:xfrm>
            <a:custGeom>
              <a:avLst/>
              <a:gdLst/>
              <a:ahLst/>
              <a:cxnLst/>
              <a:rect l="l" t="t" r="r" b="b"/>
              <a:pathLst>
                <a:path w="142" h="12" extrusionOk="0">
                  <a:moveTo>
                    <a:pt x="137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40" y="12"/>
                    <a:pt x="142" y="9"/>
                    <a:pt x="142" y="6"/>
                  </a:cubicBezTo>
                  <a:cubicBezTo>
                    <a:pt x="142" y="3"/>
                    <a:pt x="140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9"/>
          <p:cNvGrpSpPr/>
          <p:nvPr/>
        </p:nvGrpSpPr>
        <p:grpSpPr>
          <a:xfrm>
            <a:off x="615857" y="872472"/>
            <a:ext cx="372601" cy="373357"/>
            <a:chOff x="5471892" y="3290059"/>
            <a:chExt cx="174300" cy="174654"/>
          </a:xfrm>
        </p:grpSpPr>
        <p:sp>
          <p:nvSpPr>
            <p:cNvPr id="155" name="Google Shape;155;p9"/>
            <p:cNvSpPr/>
            <p:nvPr/>
          </p:nvSpPr>
          <p:spPr>
            <a:xfrm>
              <a:off x="5471892" y="3290059"/>
              <a:ext cx="174300" cy="17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529353" y="3333831"/>
              <a:ext cx="58800" cy="57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522965" y="3396863"/>
              <a:ext cx="71826" cy="67850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4"/>
                    <a:pt x="7" y="25"/>
                    <a:pt x="11" y="25"/>
                  </a:cubicBezTo>
                  <a:cubicBezTo>
                    <a:pt x="15" y="25"/>
                    <a:pt x="18" y="24"/>
                    <a:pt x="21" y="2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8"/>
          <p:cNvGrpSpPr/>
          <p:nvPr/>
        </p:nvGrpSpPr>
        <p:grpSpPr>
          <a:xfrm>
            <a:off x="233650" y="111350"/>
            <a:ext cx="8675100" cy="4932325"/>
            <a:chOff x="233650" y="111350"/>
            <a:chExt cx="8675100" cy="4932325"/>
          </a:xfrm>
        </p:grpSpPr>
        <p:grpSp>
          <p:nvGrpSpPr>
            <p:cNvPr id="244" name="Google Shape;244;p18"/>
            <p:cNvGrpSpPr/>
            <p:nvPr/>
          </p:nvGrpSpPr>
          <p:grpSpPr>
            <a:xfrm>
              <a:off x="233650" y="111350"/>
              <a:ext cx="8675100" cy="4932325"/>
              <a:chOff x="233650" y="111350"/>
              <a:chExt cx="8675100" cy="4932325"/>
            </a:xfrm>
          </p:grpSpPr>
          <p:sp>
            <p:nvSpPr>
              <p:cNvPr id="245" name="Google Shape;245;p18"/>
              <p:cNvSpPr/>
              <p:nvPr/>
            </p:nvSpPr>
            <p:spPr>
              <a:xfrm rot="10800000" flipH="1">
                <a:off x="233650" y="292875"/>
                <a:ext cx="8675100" cy="4750800"/>
              </a:xfrm>
              <a:prstGeom prst="round2SameRect">
                <a:avLst>
                  <a:gd name="adj1" fmla="val 1911"/>
                  <a:gd name="adj2" fmla="val 0"/>
                </a:avLst>
              </a:prstGeom>
              <a:solidFill>
                <a:srgbClr val="DDD0FB">
                  <a:alpha val="1500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233650" y="111350"/>
                <a:ext cx="8675100" cy="300000"/>
              </a:xfrm>
              <a:prstGeom prst="round2SameRect">
                <a:avLst>
                  <a:gd name="adj1" fmla="val 31225"/>
                  <a:gd name="adj2" fmla="val 0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47" name="Google Shape;247;p18"/>
            <p:cNvGrpSpPr/>
            <p:nvPr/>
          </p:nvGrpSpPr>
          <p:grpSpPr>
            <a:xfrm>
              <a:off x="8249059" y="184274"/>
              <a:ext cx="571201" cy="152149"/>
              <a:chOff x="7873475" y="173025"/>
              <a:chExt cx="645425" cy="171900"/>
            </a:xfrm>
          </p:grpSpPr>
          <p:sp>
            <p:nvSpPr>
              <p:cNvPr id="248" name="Google Shape;248;p18"/>
              <p:cNvSpPr/>
              <p:nvPr/>
            </p:nvSpPr>
            <p:spPr>
              <a:xfrm>
                <a:off x="7873475" y="173025"/>
                <a:ext cx="171600" cy="171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8110388" y="173025"/>
                <a:ext cx="171600" cy="17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>
                <a:off x="8347300" y="173025"/>
                <a:ext cx="171600" cy="171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51" name="Google Shape;25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subTitle" idx="1"/>
          </p:nvPr>
        </p:nvSpPr>
        <p:spPr>
          <a:xfrm>
            <a:off x="1671175" y="1090975"/>
            <a:ext cx="46155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53" name="Google Shape;253;p18"/>
          <p:cNvSpPr txBox="1">
            <a:spLocks noGrp="1"/>
          </p:cNvSpPr>
          <p:nvPr>
            <p:ph type="subTitle" idx="2"/>
          </p:nvPr>
        </p:nvSpPr>
        <p:spPr>
          <a:xfrm>
            <a:off x="1671175" y="1509175"/>
            <a:ext cx="4615500" cy="6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8"/>
          <p:cNvSpPr txBox="1">
            <a:spLocks noGrp="1"/>
          </p:cNvSpPr>
          <p:nvPr>
            <p:ph type="subTitle" idx="3"/>
          </p:nvPr>
        </p:nvSpPr>
        <p:spPr>
          <a:xfrm>
            <a:off x="1671175" y="2721353"/>
            <a:ext cx="4615500" cy="6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type="subTitle" idx="4"/>
          </p:nvPr>
        </p:nvSpPr>
        <p:spPr>
          <a:xfrm>
            <a:off x="1671175" y="3933500"/>
            <a:ext cx="4615500" cy="6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5"/>
          </p:nvPr>
        </p:nvSpPr>
        <p:spPr>
          <a:xfrm>
            <a:off x="1671180" y="2303138"/>
            <a:ext cx="46155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subTitle" idx="6"/>
          </p:nvPr>
        </p:nvSpPr>
        <p:spPr>
          <a:xfrm>
            <a:off x="1671182" y="3515300"/>
            <a:ext cx="46155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64" r:id="rId9"/>
    <p:sldLayoutId id="2147483666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8"/>
          <p:cNvSpPr txBox="1">
            <a:spLocks noGrp="1"/>
          </p:cNvSpPr>
          <p:nvPr>
            <p:ph type="ctrTitle"/>
          </p:nvPr>
        </p:nvSpPr>
        <p:spPr>
          <a:xfrm>
            <a:off x="514400" y="1126050"/>
            <a:ext cx="4300800" cy="14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MedRegBot</a:t>
            </a:r>
            <a:endParaRPr sz="5400" dirty="0"/>
          </a:p>
        </p:txBody>
      </p:sp>
      <p:sp>
        <p:nvSpPr>
          <p:cNvPr id="447" name="Google Shape;447;p28"/>
          <p:cNvSpPr txBox="1">
            <a:spLocks noGrp="1"/>
          </p:cNvSpPr>
          <p:nvPr>
            <p:ph type="subTitle" idx="1"/>
          </p:nvPr>
        </p:nvSpPr>
        <p:spPr>
          <a:xfrm>
            <a:off x="614750" y="2687952"/>
            <a:ext cx="41001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Assistant IA  en réglementation des dispositifs médicaux </a:t>
            </a:r>
            <a:endParaRPr b="1" dirty="0"/>
          </a:p>
        </p:txBody>
      </p:sp>
      <p:pic>
        <p:nvPicPr>
          <p:cNvPr id="2" name="Picture 4" descr="O que é chatbot e como usar no atendimento na saúde?">
            <a:extLst>
              <a:ext uri="{FF2B5EF4-FFF2-40B4-BE49-F238E27FC236}">
                <a16:creationId xmlns:a16="http://schemas.microsoft.com/office/drawing/2014/main" id="{7B187F73-25AA-F236-D61F-A30F3F36B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17709"/>
          <a:stretch/>
        </p:blipFill>
        <p:spPr bwMode="auto">
          <a:xfrm>
            <a:off x="5122859" y="801872"/>
            <a:ext cx="3691532" cy="349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EF191-B82B-EBE9-0CAF-B1ED9F28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96" y="531960"/>
            <a:ext cx="7704000" cy="572700"/>
          </a:xfrm>
        </p:spPr>
        <p:txBody>
          <a:bodyPr/>
          <a:lstStyle/>
          <a:p>
            <a:r>
              <a:rPr lang="en-US" sz="1800" dirty="0"/>
              <a:t>Adaptation du </a:t>
            </a:r>
            <a:r>
              <a:rPr lang="en-US" sz="1800" dirty="0" err="1"/>
              <a:t>projet</a:t>
            </a:r>
            <a:endParaRPr lang="fr-FR" sz="3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F6EF031-671E-490F-BC46-24C77FAD4893}"/>
              </a:ext>
            </a:extLst>
          </p:cNvPr>
          <p:cNvSpPr txBox="1"/>
          <p:nvPr/>
        </p:nvSpPr>
        <p:spPr>
          <a:xfrm>
            <a:off x="1162610" y="1124101"/>
            <a:ext cx="654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➤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Générer une réponse à une question en utilisant le modèle Gemma.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072796-5087-448B-A1DA-00F3579E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5"/>
          <a:stretch/>
        </p:blipFill>
        <p:spPr>
          <a:xfrm>
            <a:off x="1774087" y="1777813"/>
            <a:ext cx="5318276" cy="17353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AD6364-45E5-4792-B6C3-1AE1C145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87" y="3513115"/>
            <a:ext cx="5318275" cy="9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11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EF191-B82B-EBE9-0CAF-B1ED9F28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96" y="531960"/>
            <a:ext cx="7704000" cy="572700"/>
          </a:xfrm>
        </p:spPr>
        <p:txBody>
          <a:bodyPr/>
          <a:lstStyle/>
          <a:p>
            <a:r>
              <a:rPr lang="en-US" sz="2000" dirty="0" err="1"/>
              <a:t>Résultats</a:t>
            </a:r>
            <a:r>
              <a:rPr lang="en-US" sz="2000" dirty="0"/>
              <a:t> </a:t>
            </a:r>
            <a:r>
              <a:rPr lang="en-US" sz="2000" dirty="0" err="1"/>
              <a:t>obtenus</a:t>
            </a:r>
            <a:r>
              <a:rPr lang="en-US" sz="2000" dirty="0"/>
              <a:t> avec Gemma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4C74CB-EA67-4CD4-86CB-C4BF6FF7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83" y="1753517"/>
            <a:ext cx="7299833" cy="316831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5D3C27F-12CD-47E9-870E-24D8595C0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612" y="1012452"/>
            <a:ext cx="44855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Les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réponses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sont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générées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manière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pertinente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Bonne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compréhension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contexte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réglementaire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22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32"/>
          <p:cNvGrpSpPr/>
          <p:nvPr/>
        </p:nvGrpSpPr>
        <p:grpSpPr>
          <a:xfrm>
            <a:off x="4766182" y="688913"/>
            <a:ext cx="4106436" cy="3338568"/>
            <a:chOff x="677713" y="979198"/>
            <a:chExt cx="4106436" cy="3338568"/>
          </a:xfrm>
        </p:grpSpPr>
        <p:grpSp>
          <p:nvGrpSpPr>
            <p:cNvPr id="672" name="Google Shape;672;p32"/>
            <p:cNvGrpSpPr/>
            <p:nvPr/>
          </p:nvGrpSpPr>
          <p:grpSpPr>
            <a:xfrm>
              <a:off x="1529466" y="1284974"/>
              <a:ext cx="480545" cy="481555"/>
              <a:chOff x="5471892" y="3290059"/>
              <a:chExt cx="174300" cy="174654"/>
            </a:xfrm>
          </p:grpSpPr>
          <p:sp>
            <p:nvSpPr>
              <p:cNvPr id="673" name="Google Shape;673;p32"/>
              <p:cNvSpPr/>
              <p:nvPr/>
            </p:nvSpPr>
            <p:spPr>
              <a:xfrm>
                <a:off x="5471892" y="3290059"/>
                <a:ext cx="174300" cy="1743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32"/>
              <p:cNvSpPr/>
              <p:nvPr/>
            </p:nvSpPr>
            <p:spPr>
              <a:xfrm>
                <a:off x="5529353" y="3328218"/>
                <a:ext cx="58800" cy="5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32"/>
              <p:cNvSpPr/>
              <p:nvPr/>
            </p:nvSpPr>
            <p:spPr>
              <a:xfrm>
                <a:off x="5522965" y="3396863"/>
                <a:ext cx="71826" cy="678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5" extrusionOk="0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4"/>
                      <a:pt x="7" y="25"/>
                      <a:pt x="11" y="25"/>
                    </a:cubicBezTo>
                    <a:cubicBezTo>
                      <a:pt x="15" y="25"/>
                      <a:pt x="18" y="24"/>
                      <a:pt x="21" y="2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5"/>
                      <a:pt x="17" y="0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32"/>
            <p:cNvGrpSpPr/>
            <p:nvPr/>
          </p:nvGrpSpPr>
          <p:grpSpPr>
            <a:xfrm>
              <a:off x="2111256" y="979198"/>
              <a:ext cx="243759" cy="244271"/>
              <a:chOff x="5471892" y="3290059"/>
              <a:chExt cx="174300" cy="174654"/>
            </a:xfrm>
          </p:grpSpPr>
          <p:sp>
            <p:nvSpPr>
              <p:cNvPr id="677" name="Google Shape;677;p32"/>
              <p:cNvSpPr/>
              <p:nvPr/>
            </p:nvSpPr>
            <p:spPr>
              <a:xfrm>
                <a:off x="5471892" y="3290059"/>
                <a:ext cx="174300" cy="174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32"/>
              <p:cNvSpPr/>
              <p:nvPr/>
            </p:nvSpPr>
            <p:spPr>
              <a:xfrm>
                <a:off x="5529353" y="3333831"/>
                <a:ext cx="58800" cy="57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32"/>
              <p:cNvSpPr/>
              <p:nvPr/>
            </p:nvSpPr>
            <p:spPr>
              <a:xfrm>
                <a:off x="5522965" y="3396863"/>
                <a:ext cx="71826" cy="678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5" extrusionOk="0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4"/>
                      <a:pt x="7" y="25"/>
                      <a:pt x="11" y="25"/>
                    </a:cubicBezTo>
                    <a:cubicBezTo>
                      <a:pt x="15" y="25"/>
                      <a:pt x="18" y="24"/>
                      <a:pt x="21" y="2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5"/>
                      <a:pt x="17" y="0"/>
                      <a:pt x="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32"/>
            <p:cNvGrpSpPr/>
            <p:nvPr/>
          </p:nvGrpSpPr>
          <p:grpSpPr>
            <a:xfrm>
              <a:off x="3489532" y="1284972"/>
              <a:ext cx="372601" cy="373357"/>
              <a:chOff x="5471892" y="3290059"/>
              <a:chExt cx="174300" cy="174654"/>
            </a:xfrm>
          </p:grpSpPr>
          <p:sp>
            <p:nvSpPr>
              <p:cNvPr id="681" name="Google Shape;681;p32"/>
              <p:cNvSpPr/>
              <p:nvPr/>
            </p:nvSpPr>
            <p:spPr>
              <a:xfrm>
                <a:off x="5471892" y="3290059"/>
                <a:ext cx="174300" cy="174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32"/>
              <p:cNvSpPr/>
              <p:nvPr/>
            </p:nvSpPr>
            <p:spPr>
              <a:xfrm>
                <a:off x="5529353" y="3333831"/>
                <a:ext cx="58800" cy="5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32"/>
              <p:cNvSpPr/>
              <p:nvPr/>
            </p:nvSpPr>
            <p:spPr>
              <a:xfrm>
                <a:off x="5522965" y="3396863"/>
                <a:ext cx="71826" cy="678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5" extrusionOk="0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4"/>
                      <a:pt x="7" y="25"/>
                      <a:pt x="11" y="25"/>
                    </a:cubicBezTo>
                    <a:cubicBezTo>
                      <a:pt x="15" y="25"/>
                      <a:pt x="18" y="24"/>
                      <a:pt x="21" y="2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5"/>
                      <a:pt x="17" y="0"/>
                      <a:pt x="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684;p32"/>
            <p:cNvGrpSpPr/>
            <p:nvPr/>
          </p:nvGrpSpPr>
          <p:grpSpPr>
            <a:xfrm>
              <a:off x="677713" y="1538012"/>
              <a:ext cx="4106436" cy="2779754"/>
              <a:chOff x="677713" y="1538012"/>
              <a:chExt cx="4106436" cy="2779754"/>
            </a:xfrm>
          </p:grpSpPr>
          <p:grpSp>
            <p:nvGrpSpPr>
              <p:cNvPr id="685" name="Google Shape;685;p32"/>
              <p:cNvGrpSpPr/>
              <p:nvPr/>
            </p:nvGrpSpPr>
            <p:grpSpPr>
              <a:xfrm>
                <a:off x="1231443" y="1538012"/>
                <a:ext cx="2998974" cy="2779754"/>
                <a:chOff x="2101656" y="1040175"/>
                <a:chExt cx="3536109" cy="3277625"/>
              </a:xfrm>
            </p:grpSpPr>
            <p:sp>
              <p:nvSpPr>
                <p:cNvPr id="686" name="Google Shape;686;p32"/>
                <p:cNvSpPr/>
                <p:nvPr/>
              </p:nvSpPr>
              <p:spPr>
                <a:xfrm>
                  <a:off x="3468694" y="3735428"/>
                  <a:ext cx="798971" cy="454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188" extrusionOk="0">
                      <a:moveTo>
                        <a:pt x="317" y="142"/>
                      </a:moveTo>
                      <a:cubicBezTo>
                        <a:pt x="307" y="0"/>
                        <a:pt x="307" y="0"/>
                        <a:pt x="307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3" y="143"/>
                        <a:pt x="13" y="143"/>
                        <a:pt x="13" y="143"/>
                      </a:cubicBezTo>
                      <a:cubicBezTo>
                        <a:pt x="12" y="159"/>
                        <a:pt x="8" y="175"/>
                        <a:pt x="0" y="188"/>
                      </a:cubicBezTo>
                      <a:cubicBezTo>
                        <a:pt x="331" y="188"/>
                        <a:pt x="331" y="188"/>
                        <a:pt x="331" y="188"/>
                      </a:cubicBezTo>
                      <a:cubicBezTo>
                        <a:pt x="323" y="174"/>
                        <a:pt x="318" y="159"/>
                        <a:pt x="317" y="14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32"/>
                <p:cNvSpPr/>
                <p:nvPr/>
              </p:nvSpPr>
              <p:spPr>
                <a:xfrm>
                  <a:off x="3299091" y="4190087"/>
                  <a:ext cx="1138176" cy="127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53" extrusionOk="0">
                      <a:moveTo>
                        <a:pt x="461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8"/>
                        <a:pt x="5" y="53"/>
                        <a:pt x="11" y="53"/>
                      </a:cubicBezTo>
                      <a:cubicBezTo>
                        <a:pt x="461" y="53"/>
                        <a:pt x="461" y="53"/>
                        <a:pt x="461" y="53"/>
                      </a:cubicBezTo>
                      <a:cubicBezTo>
                        <a:pt x="467" y="53"/>
                        <a:pt x="471" y="48"/>
                        <a:pt x="471" y="42"/>
                      </a:cubicBezTo>
                      <a:cubicBezTo>
                        <a:pt x="471" y="11"/>
                        <a:pt x="471" y="11"/>
                        <a:pt x="471" y="11"/>
                      </a:cubicBezTo>
                      <a:cubicBezTo>
                        <a:pt x="471" y="5"/>
                        <a:pt x="467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32"/>
                <p:cNvSpPr/>
                <p:nvPr/>
              </p:nvSpPr>
              <p:spPr>
                <a:xfrm>
                  <a:off x="2101656" y="3488176"/>
                  <a:ext cx="3536109" cy="32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136" extrusionOk="0">
                      <a:moveTo>
                        <a:pt x="0" y="0"/>
                      </a:move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116"/>
                        <a:pt x="21" y="136"/>
                        <a:pt x="46" y="136"/>
                      </a:cubicBezTo>
                      <a:cubicBezTo>
                        <a:pt x="1418" y="136"/>
                        <a:pt x="1418" y="136"/>
                        <a:pt x="1418" y="136"/>
                      </a:cubicBezTo>
                      <a:cubicBezTo>
                        <a:pt x="1443" y="136"/>
                        <a:pt x="1464" y="116"/>
                        <a:pt x="1464" y="90"/>
                      </a:cubicBezTo>
                      <a:cubicBezTo>
                        <a:pt x="1464" y="0"/>
                        <a:pt x="1464" y="0"/>
                        <a:pt x="146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32"/>
                <p:cNvSpPr/>
                <p:nvPr/>
              </p:nvSpPr>
              <p:spPr>
                <a:xfrm>
                  <a:off x="2101656" y="1380402"/>
                  <a:ext cx="3536109" cy="2107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872" extrusionOk="0">
                      <a:moveTo>
                        <a:pt x="1418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21" y="0"/>
                        <a:pt x="0" y="21"/>
                        <a:pt x="0" y="46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1464" y="872"/>
                        <a:pt x="1464" y="872"/>
                        <a:pt x="1464" y="872"/>
                      </a:cubicBezTo>
                      <a:cubicBezTo>
                        <a:pt x="1464" y="46"/>
                        <a:pt x="1464" y="46"/>
                        <a:pt x="1464" y="46"/>
                      </a:cubicBezTo>
                      <a:cubicBezTo>
                        <a:pt x="1464" y="21"/>
                        <a:pt x="1443" y="0"/>
                        <a:pt x="1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32"/>
                <p:cNvSpPr/>
                <p:nvPr/>
              </p:nvSpPr>
              <p:spPr>
                <a:xfrm>
                  <a:off x="2248781" y="1520375"/>
                  <a:ext cx="3229500" cy="1827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32"/>
                <p:cNvSpPr/>
                <p:nvPr/>
              </p:nvSpPr>
              <p:spPr>
                <a:xfrm>
                  <a:off x="3461541" y="2142593"/>
                  <a:ext cx="823500" cy="821400"/>
                </a:xfrm>
                <a:prstGeom prst="ellipse">
                  <a:avLst/>
                </a:prstGeom>
                <a:solidFill>
                  <a:srgbClr val="FFFFFF">
                    <a:alpha val="406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32"/>
                <p:cNvSpPr/>
                <p:nvPr/>
              </p:nvSpPr>
              <p:spPr>
                <a:xfrm>
                  <a:off x="3238810" y="2031227"/>
                  <a:ext cx="481222" cy="66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73" extrusionOk="0">
                      <a:moveTo>
                        <a:pt x="66" y="22"/>
                      </a:moveTo>
                      <a:cubicBezTo>
                        <a:pt x="66" y="22"/>
                        <a:pt x="64" y="27"/>
                        <a:pt x="60" y="36"/>
                      </a:cubicBezTo>
                      <a:cubicBezTo>
                        <a:pt x="56" y="45"/>
                        <a:pt x="51" y="58"/>
                        <a:pt x="45" y="73"/>
                      </a:cubicBezTo>
                      <a:cubicBezTo>
                        <a:pt x="40" y="88"/>
                        <a:pt x="35" y="107"/>
                        <a:pt x="32" y="126"/>
                      </a:cubicBezTo>
                      <a:cubicBezTo>
                        <a:pt x="31" y="135"/>
                        <a:pt x="31" y="145"/>
                        <a:pt x="32" y="155"/>
                      </a:cubicBezTo>
                      <a:cubicBezTo>
                        <a:pt x="33" y="164"/>
                        <a:pt x="35" y="174"/>
                        <a:pt x="39" y="183"/>
                      </a:cubicBezTo>
                      <a:cubicBezTo>
                        <a:pt x="39" y="183"/>
                        <a:pt x="39" y="183"/>
                        <a:pt x="39" y="183"/>
                      </a:cubicBezTo>
                      <a:cubicBezTo>
                        <a:pt x="39" y="183"/>
                        <a:pt x="39" y="183"/>
                        <a:pt x="39" y="183"/>
                      </a:cubicBezTo>
                      <a:cubicBezTo>
                        <a:pt x="39" y="183"/>
                        <a:pt x="39" y="184"/>
                        <a:pt x="39" y="183"/>
                      </a:cubicBezTo>
                      <a:cubicBezTo>
                        <a:pt x="39" y="183"/>
                        <a:pt x="39" y="183"/>
                        <a:pt x="39" y="183"/>
                      </a:cubicBezTo>
                      <a:cubicBezTo>
                        <a:pt x="40" y="184"/>
                        <a:pt x="40" y="184"/>
                        <a:pt x="40" y="184"/>
                      </a:cubicBezTo>
                      <a:cubicBezTo>
                        <a:pt x="41" y="186"/>
                        <a:pt x="41" y="186"/>
                        <a:pt x="41" y="186"/>
                      </a:cubicBezTo>
                      <a:cubicBezTo>
                        <a:pt x="41" y="187"/>
                        <a:pt x="42" y="189"/>
                        <a:pt x="42" y="189"/>
                      </a:cubicBezTo>
                      <a:cubicBezTo>
                        <a:pt x="44" y="192"/>
                        <a:pt x="44" y="192"/>
                        <a:pt x="44" y="192"/>
                      </a:cubicBezTo>
                      <a:cubicBezTo>
                        <a:pt x="44" y="193"/>
                        <a:pt x="45" y="194"/>
                        <a:pt x="46" y="195"/>
                      </a:cubicBezTo>
                      <a:cubicBezTo>
                        <a:pt x="48" y="199"/>
                        <a:pt x="51" y="202"/>
                        <a:pt x="54" y="205"/>
                      </a:cubicBezTo>
                      <a:cubicBezTo>
                        <a:pt x="61" y="212"/>
                        <a:pt x="68" y="217"/>
                        <a:pt x="76" y="221"/>
                      </a:cubicBezTo>
                      <a:cubicBezTo>
                        <a:pt x="93" y="229"/>
                        <a:pt x="111" y="233"/>
                        <a:pt x="126" y="235"/>
                      </a:cubicBezTo>
                      <a:cubicBezTo>
                        <a:pt x="141" y="237"/>
                        <a:pt x="155" y="237"/>
                        <a:pt x="164" y="237"/>
                      </a:cubicBezTo>
                      <a:cubicBezTo>
                        <a:pt x="168" y="237"/>
                        <a:pt x="172" y="236"/>
                        <a:pt x="175" y="236"/>
                      </a:cubicBezTo>
                      <a:cubicBezTo>
                        <a:pt x="177" y="236"/>
                        <a:pt x="178" y="236"/>
                        <a:pt x="178" y="236"/>
                      </a:cubicBezTo>
                      <a:cubicBezTo>
                        <a:pt x="179" y="236"/>
                        <a:pt x="179" y="236"/>
                        <a:pt x="179" y="236"/>
                      </a:cubicBezTo>
                      <a:cubicBezTo>
                        <a:pt x="188" y="235"/>
                        <a:pt x="197" y="242"/>
                        <a:pt x="198" y="252"/>
                      </a:cubicBezTo>
                      <a:cubicBezTo>
                        <a:pt x="199" y="262"/>
                        <a:pt x="192" y="271"/>
                        <a:pt x="182" y="272"/>
                      </a:cubicBezTo>
                      <a:cubicBezTo>
                        <a:pt x="182" y="272"/>
                        <a:pt x="182" y="272"/>
                        <a:pt x="181" y="272"/>
                      </a:cubicBezTo>
                      <a:cubicBezTo>
                        <a:pt x="181" y="272"/>
                        <a:pt x="180" y="272"/>
                        <a:pt x="177" y="272"/>
                      </a:cubicBezTo>
                      <a:cubicBezTo>
                        <a:pt x="174" y="272"/>
                        <a:pt x="170" y="272"/>
                        <a:pt x="165" y="272"/>
                      </a:cubicBezTo>
                      <a:cubicBezTo>
                        <a:pt x="154" y="273"/>
                        <a:pt x="139" y="272"/>
                        <a:pt x="121" y="270"/>
                      </a:cubicBezTo>
                      <a:cubicBezTo>
                        <a:pt x="112" y="268"/>
                        <a:pt x="103" y="266"/>
                        <a:pt x="92" y="264"/>
                      </a:cubicBezTo>
                      <a:cubicBezTo>
                        <a:pt x="82" y="261"/>
                        <a:pt x="71" y="256"/>
                        <a:pt x="61" y="251"/>
                      </a:cubicBezTo>
                      <a:cubicBezTo>
                        <a:pt x="50" y="245"/>
                        <a:pt x="40" y="238"/>
                        <a:pt x="31" y="228"/>
                      </a:cubicBezTo>
                      <a:cubicBezTo>
                        <a:pt x="26" y="223"/>
                        <a:pt x="22" y="218"/>
                        <a:pt x="19" y="213"/>
                      </a:cubicBezTo>
                      <a:cubicBezTo>
                        <a:pt x="18" y="211"/>
                        <a:pt x="17" y="210"/>
                        <a:pt x="16" y="208"/>
                      </a:cubicBezTo>
                      <a:cubicBezTo>
                        <a:pt x="13" y="204"/>
                        <a:pt x="13" y="204"/>
                        <a:pt x="13" y="204"/>
                      </a:cubicBezTo>
                      <a:cubicBezTo>
                        <a:pt x="12" y="202"/>
                        <a:pt x="12" y="201"/>
                        <a:pt x="11" y="199"/>
                      </a:cubicBezTo>
                      <a:cubicBezTo>
                        <a:pt x="11" y="198"/>
                        <a:pt x="11" y="198"/>
                        <a:pt x="11" y="198"/>
                      </a:cubicBezTo>
                      <a:cubicBezTo>
                        <a:pt x="10" y="197"/>
                        <a:pt x="10" y="197"/>
                        <a:pt x="10" y="197"/>
                      </a:cubicBezTo>
                      <a:cubicBezTo>
                        <a:pt x="10" y="196"/>
                        <a:pt x="10" y="196"/>
                        <a:pt x="10" y="196"/>
                      </a:cubicBezTo>
                      <a:cubicBezTo>
                        <a:pt x="10" y="196"/>
                        <a:pt x="10" y="196"/>
                        <a:pt x="10" y="196"/>
                      </a:cubicBezTo>
                      <a:cubicBezTo>
                        <a:pt x="9" y="195"/>
                        <a:pt x="9" y="195"/>
                        <a:pt x="9" y="195"/>
                      </a:cubicBezTo>
                      <a:cubicBezTo>
                        <a:pt x="5" y="183"/>
                        <a:pt x="2" y="170"/>
                        <a:pt x="1" y="158"/>
                      </a:cubicBezTo>
                      <a:cubicBezTo>
                        <a:pt x="0" y="145"/>
                        <a:pt x="0" y="133"/>
                        <a:pt x="2" y="122"/>
                      </a:cubicBezTo>
                      <a:cubicBezTo>
                        <a:pt x="5" y="99"/>
                        <a:pt x="12" y="79"/>
                        <a:pt x="18" y="63"/>
                      </a:cubicBezTo>
                      <a:cubicBezTo>
                        <a:pt x="24" y="47"/>
                        <a:pt x="30" y="34"/>
                        <a:pt x="34" y="25"/>
                      </a:cubicBezTo>
                      <a:cubicBezTo>
                        <a:pt x="38" y="15"/>
                        <a:pt x="40" y="10"/>
                        <a:pt x="40" y="10"/>
                      </a:cubicBezTo>
                      <a:cubicBezTo>
                        <a:pt x="43" y="3"/>
                        <a:pt x="52" y="0"/>
                        <a:pt x="59" y="3"/>
                      </a:cubicBezTo>
                      <a:cubicBezTo>
                        <a:pt x="66" y="6"/>
                        <a:pt x="69" y="14"/>
                        <a:pt x="66" y="21"/>
                      </a:cubicBezTo>
                      <a:lnTo>
                        <a:pt x="66" y="2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p32"/>
                <p:cNvSpPr/>
                <p:nvPr/>
              </p:nvSpPr>
              <p:spPr>
                <a:xfrm>
                  <a:off x="3323612" y="2011815"/>
                  <a:ext cx="106257" cy="79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3" extrusionOk="0">
                      <a:moveTo>
                        <a:pt x="15" y="1"/>
                      </a:moveTo>
                      <a:cubicBezTo>
                        <a:pt x="13" y="0"/>
                        <a:pt x="12" y="0"/>
                        <a:pt x="10" y="0"/>
                      </a:cubicBezTo>
                      <a:cubicBezTo>
                        <a:pt x="6" y="0"/>
                        <a:pt x="3" y="2"/>
                        <a:pt x="2" y="5"/>
                      </a:cubicBezTo>
                      <a:cubicBezTo>
                        <a:pt x="0" y="8"/>
                        <a:pt x="0" y="12"/>
                        <a:pt x="2" y="15"/>
                      </a:cubicBezTo>
                      <a:cubicBezTo>
                        <a:pt x="3" y="18"/>
                        <a:pt x="5" y="20"/>
                        <a:pt x="9" y="22"/>
                      </a:cubicBezTo>
                      <a:cubicBezTo>
                        <a:pt x="13" y="24"/>
                        <a:pt x="18" y="26"/>
                        <a:pt x="23" y="28"/>
                      </a:cubicBezTo>
                      <a:cubicBezTo>
                        <a:pt x="25" y="29"/>
                        <a:pt x="28" y="30"/>
                        <a:pt x="31" y="31"/>
                      </a:cubicBezTo>
                      <a:cubicBezTo>
                        <a:pt x="36" y="33"/>
                        <a:pt x="41" y="30"/>
                        <a:pt x="43" y="25"/>
                      </a:cubicBezTo>
                      <a:cubicBezTo>
                        <a:pt x="44" y="23"/>
                        <a:pt x="44" y="20"/>
                        <a:pt x="43" y="17"/>
                      </a:cubicBezTo>
                      <a:cubicBezTo>
                        <a:pt x="41" y="14"/>
                        <a:pt x="39" y="13"/>
                        <a:pt x="36" y="11"/>
                      </a:cubicBezTo>
                      <a:cubicBezTo>
                        <a:pt x="31" y="8"/>
                        <a:pt x="25" y="5"/>
                        <a:pt x="20" y="3"/>
                      </a:cubicBezTo>
                      <a:cubicBezTo>
                        <a:pt x="18" y="2"/>
                        <a:pt x="17" y="2"/>
                        <a:pt x="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p32"/>
                <p:cNvSpPr/>
                <p:nvPr/>
              </p:nvSpPr>
              <p:spPr>
                <a:xfrm>
                  <a:off x="3311352" y="1859580"/>
                  <a:ext cx="215580" cy="200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83" extrusionOk="0">
                      <a:moveTo>
                        <a:pt x="28" y="73"/>
                      </a:moveTo>
                      <a:cubicBezTo>
                        <a:pt x="8" y="62"/>
                        <a:pt x="0" y="38"/>
                        <a:pt x="10" y="17"/>
                      </a:cubicBezTo>
                      <a:cubicBezTo>
                        <a:pt x="14" y="10"/>
                        <a:pt x="20" y="4"/>
                        <a:pt x="28" y="0"/>
                      </a:cubicBezTo>
                      <a:cubicBezTo>
                        <a:pt x="39" y="21"/>
                        <a:pt x="39" y="21"/>
                        <a:pt x="39" y="21"/>
                      </a:cubicBezTo>
                      <a:cubicBezTo>
                        <a:pt x="36" y="23"/>
                        <a:pt x="33" y="25"/>
                        <a:pt x="32" y="28"/>
                      </a:cubicBezTo>
                      <a:cubicBezTo>
                        <a:pt x="27" y="37"/>
                        <a:pt x="31" y="47"/>
                        <a:pt x="39" y="51"/>
                      </a:cubicBezTo>
                      <a:cubicBezTo>
                        <a:pt x="47" y="56"/>
                        <a:pt x="58" y="52"/>
                        <a:pt x="62" y="44"/>
                      </a:cubicBezTo>
                      <a:cubicBezTo>
                        <a:pt x="64" y="41"/>
                        <a:pt x="64" y="37"/>
                        <a:pt x="64" y="34"/>
                      </a:cubicBezTo>
                      <a:cubicBezTo>
                        <a:pt x="87" y="30"/>
                        <a:pt x="87" y="30"/>
                        <a:pt x="87" y="30"/>
                      </a:cubicBezTo>
                      <a:cubicBezTo>
                        <a:pt x="89" y="38"/>
                        <a:pt x="87" y="47"/>
                        <a:pt x="83" y="55"/>
                      </a:cubicBezTo>
                      <a:cubicBezTo>
                        <a:pt x="73" y="75"/>
                        <a:pt x="48" y="83"/>
                        <a:pt x="28" y="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32"/>
                <p:cNvSpPr/>
                <p:nvPr/>
              </p:nvSpPr>
              <p:spPr>
                <a:xfrm>
                  <a:off x="3265375" y="2120115"/>
                  <a:ext cx="132821" cy="65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27" extrusionOk="0">
                      <a:moveTo>
                        <a:pt x="0" y="6"/>
                      </a:moveTo>
                      <a:cubicBezTo>
                        <a:pt x="0" y="4"/>
                        <a:pt x="1" y="2"/>
                        <a:pt x="2" y="0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4" y="23"/>
                        <a:pt x="53" y="25"/>
                        <a:pt x="53" y="27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32"/>
                <p:cNvSpPr/>
                <p:nvPr/>
              </p:nvSpPr>
              <p:spPr>
                <a:xfrm>
                  <a:off x="3231659" y="2217177"/>
                  <a:ext cx="134865" cy="55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" h="54" extrusionOk="0">
                      <a:moveTo>
                        <a:pt x="0" y="16"/>
                      </a:moveTo>
                      <a:lnTo>
                        <a:pt x="2" y="0"/>
                      </a:lnTo>
                      <a:lnTo>
                        <a:pt x="132" y="40"/>
                      </a:lnTo>
                      <a:lnTo>
                        <a:pt x="128" y="54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32"/>
                <p:cNvSpPr/>
                <p:nvPr/>
              </p:nvSpPr>
              <p:spPr>
                <a:xfrm>
                  <a:off x="3210203" y="2325477"/>
                  <a:ext cx="137930" cy="29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2" extrusionOk="0">
                      <a:moveTo>
                        <a:pt x="0" y="8"/>
                      </a:moveTo>
                      <a:cubicBezTo>
                        <a:pt x="0" y="5"/>
                        <a:pt x="0" y="3"/>
                        <a:pt x="1" y="0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7" y="9"/>
                        <a:pt x="57" y="11"/>
                        <a:pt x="57" y="12"/>
                      </a:cubicBez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32"/>
                <p:cNvSpPr/>
                <p:nvPr/>
              </p:nvSpPr>
              <p:spPr>
                <a:xfrm>
                  <a:off x="3215312" y="2420496"/>
                  <a:ext cx="136908" cy="42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8" extrusionOk="0">
                      <a:moveTo>
                        <a:pt x="1" y="18"/>
                      </a:moveTo>
                      <a:cubicBezTo>
                        <a:pt x="1" y="15"/>
                        <a:pt x="0" y="13"/>
                        <a:pt x="0" y="1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2"/>
                        <a:pt x="56" y="3"/>
                        <a:pt x="57" y="5"/>
                      </a:cubicBezTo>
                      <a:lnTo>
                        <a:pt x="1" y="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32"/>
                <p:cNvSpPr/>
                <p:nvPr/>
              </p:nvSpPr>
              <p:spPr>
                <a:xfrm>
                  <a:off x="3260266" y="2485885"/>
                  <a:ext cx="121583" cy="93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92" extrusionOk="0">
                      <a:moveTo>
                        <a:pt x="12" y="92"/>
                      </a:moveTo>
                      <a:lnTo>
                        <a:pt x="0" y="75"/>
                      </a:lnTo>
                      <a:lnTo>
                        <a:pt x="112" y="0"/>
                      </a:lnTo>
                      <a:lnTo>
                        <a:pt x="119" y="9"/>
                      </a:lnTo>
                      <a:lnTo>
                        <a:pt x="12" y="9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32"/>
                <p:cNvSpPr/>
                <p:nvPr/>
              </p:nvSpPr>
              <p:spPr>
                <a:xfrm>
                  <a:off x="3350176" y="2533905"/>
                  <a:ext cx="84802" cy="12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52" extrusionOk="0">
                      <a:moveTo>
                        <a:pt x="7" y="52"/>
                      </a:moveTo>
                      <a:cubicBezTo>
                        <a:pt x="5" y="51"/>
                        <a:pt x="3" y="50"/>
                        <a:pt x="0" y="48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2" y="1"/>
                        <a:pt x="33" y="1"/>
                        <a:pt x="35" y="2"/>
                      </a:cubicBezTo>
                      <a:lnTo>
                        <a:pt x="7" y="5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32"/>
                <p:cNvSpPr/>
                <p:nvPr/>
              </p:nvSpPr>
              <p:spPr>
                <a:xfrm>
                  <a:off x="3461541" y="2562513"/>
                  <a:ext cx="48020" cy="13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35" extrusionOk="0">
                      <a:moveTo>
                        <a:pt x="16" y="135"/>
                      </a:moveTo>
                      <a:lnTo>
                        <a:pt x="0" y="130"/>
                      </a:lnTo>
                      <a:lnTo>
                        <a:pt x="33" y="0"/>
                      </a:lnTo>
                      <a:lnTo>
                        <a:pt x="47" y="3"/>
                      </a:lnTo>
                      <a:lnTo>
                        <a:pt x="16" y="13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32"/>
                <p:cNvSpPr/>
                <p:nvPr/>
              </p:nvSpPr>
              <p:spPr>
                <a:xfrm>
                  <a:off x="3569842" y="2576816"/>
                  <a:ext cx="24521" cy="13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135" extrusionOk="0">
                      <a:moveTo>
                        <a:pt x="17" y="135"/>
                      </a:moveTo>
                      <a:lnTo>
                        <a:pt x="0" y="135"/>
                      </a:lnTo>
                      <a:lnTo>
                        <a:pt x="10" y="0"/>
                      </a:lnTo>
                      <a:lnTo>
                        <a:pt x="24" y="0"/>
                      </a:lnTo>
                      <a:lnTo>
                        <a:pt x="17" y="13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p32"/>
                <p:cNvSpPr/>
                <p:nvPr/>
              </p:nvSpPr>
              <p:spPr>
                <a:xfrm>
                  <a:off x="3610710" y="2548209"/>
                  <a:ext cx="102170" cy="208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86" extrusionOk="0">
                      <a:moveTo>
                        <a:pt x="20" y="85"/>
                      </a:moveTo>
                      <a:cubicBezTo>
                        <a:pt x="20" y="86"/>
                        <a:pt x="13" y="80"/>
                        <a:pt x="12" y="79"/>
                      </a:cubicBezTo>
                      <a:cubicBezTo>
                        <a:pt x="9" y="75"/>
                        <a:pt x="7" y="72"/>
                        <a:pt x="5" y="68"/>
                      </a:cubicBezTo>
                      <a:cubicBezTo>
                        <a:pt x="1" y="59"/>
                        <a:pt x="0" y="50"/>
                        <a:pt x="1" y="42"/>
                      </a:cubicBezTo>
                      <a:cubicBezTo>
                        <a:pt x="3" y="20"/>
                        <a:pt x="20" y="3"/>
                        <a:pt x="42" y="0"/>
                      </a:cubicBezTo>
                      <a:cubicBezTo>
                        <a:pt x="42" y="0"/>
                        <a:pt x="20" y="84"/>
                        <a:pt x="20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p32"/>
                <p:cNvSpPr/>
                <p:nvPr/>
              </p:nvSpPr>
              <p:spPr>
                <a:xfrm>
                  <a:off x="4019391" y="2581925"/>
                  <a:ext cx="251339" cy="174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72" extrusionOk="0">
                      <a:moveTo>
                        <a:pt x="22" y="0"/>
                      </a:moveTo>
                      <a:cubicBezTo>
                        <a:pt x="11" y="0"/>
                        <a:pt x="2" y="7"/>
                        <a:pt x="1" y="17"/>
                      </a:cubicBezTo>
                      <a:cubicBezTo>
                        <a:pt x="0" y="28"/>
                        <a:pt x="8" y="37"/>
                        <a:pt x="18" y="38"/>
                      </a:cubicBezTo>
                      <a:cubicBezTo>
                        <a:pt x="33" y="39"/>
                        <a:pt x="76" y="48"/>
                        <a:pt x="88" y="72"/>
                      </a:cubicBezTo>
                      <a:cubicBezTo>
                        <a:pt x="88" y="72"/>
                        <a:pt x="88" y="72"/>
                        <a:pt x="88" y="72"/>
                      </a:cubicBezTo>
                      <a:cubicBezTo>
                        <a:pt x="95" y="60"/>
                        <a:pt x="101" y="47"/>
                        <a:pt x="104" y="33"/>
                      </a:cubicBezTo>
                      <a:cubicBezTo>
                        <a:pt x="75" y="6"/>
                        <a:pt x="28" y="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" name="Google Shape;705;p32"/>
                <p:cNvSpPr/>
                <p:nvPr/>
              </p:nvSpPr>
              <p:spPr>
                <a:xfrm>
                  <a:off x="4180820" y="2629945"/>
                  <a:ext cx="58237" cy="87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6" extrusionOk="0">
                      <a:moveTo>
                        <a:pt x="6" y="36"/>
                      </a:moveTo>
                      <a:cubicBezTo>
                        <a:pt x="3" y="35"/>
                        <a:pt x="2" y="34"/>
                        <a:pt x="0" y="32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20" y="1"/>
                        <a:pt x="23" y="2"/>
                        <a:pt x="24" y="3"/>
                      </a:cubicBezTo>
                      <a:lnTo>
                        <a:pt x="6" y="3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" name="Google Shape;706;p32"/>
                <p:cNvSpPr/>
                <p:nvPr/>
              </p:nvSpPr>
              <p:spPr>
                <a:xfrm>
                  <a:off x="4051064" y="2548209"/>
                  <a:ext cx="103192" cy="208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86" extrusionOk="0">
                      <a:moveTo>
                        <a:pt x="23" y="85"/>
                      </a:moveTo>
                      <a:cubicBezTo>
                        <a:pt x="23" y="86"/>
                        <a:pt x="30" y="80"/>
                        <a:pt x="31" y="79"/>
                      </a:cubicBezTo>
                      <a:cubicBezTo>
                        <a:pt x="34" y="75"/>
                        <a:pt x="36" y="72"/>
                        <a:pt x="38" y="68"/>
                      </a:cubicBezTo>
                      <a:cubicBezTo>
                        <a:pt x="41" y="59"/>
                        <a:pt x="43" y="50"/>
                        <a:pt x="42" y="42"/>
                      </a:cubicBezTo>
                      <a:cubicBezTo>
                        <a:pt x="39" y="20"/>
                        <a:pt x="22" y="3"/>
                        <a:pt x="0" y="0"/>
                      </a:cubicBezTo>
                      <a:cubicBezTo>
                        <a:pt x="0" y="0"/>
                        <a:pt x="22" y="84"/>
                        <a:pt x="23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32"/>
                <p:cNvSpPr/>
                <p:nvPr/>
              </p:nvSpPr>
              <p:spPr>
                <a:xfrm>
                  <a:off x="3654643" y="2470559"/>
                  <a:ext cx="453636" cy="493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204" extrusionOk="0">
                      <a:moveTo>
                        <a:pt x="94" y="0"/>
                      </a:moveTo>
                      <a:cubicBezTo>
                        <a:pt x="42" y="0"/>
                        <a:pt x="0" y="42"/>
                        <a:pt x="0" y="94"/>
                      </a:cubicBezTo>
                      <a:cubicBezTo>
                        <a:pt x="0" y="178"/>
                        <a:pt x="0" y="178"/>
                        <a:pt x="0" y="178"/>
                      </a:cubicBezTo>
                      <a:cubicBezTo>
                        <a:pt x="27" y="195"/>
                        <a:pt x="57" y="204"/>
                        <a:pt x="91" y="204"/>
                      </a:cubicBezTo>
                      <a:cubicBezTo>
                        <a:pt x="127" y="204"/>
                        <a:pt x="161" y="193"/>
                        <a:pt x="188" y="173"/>
                      </a:cubicBezTo>
                      <a:cubicBezTo>
                        <a:pt x="188" y="94"/>
                        <a:pt x="188" y="94"/>
                        <a:pt x="188" y="94"/>
                      </a:cubicBezTo>
                      <a:cubicBezTo>
                        <a:pt x="188" y="42"/>
                        <a:pt x="146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32"/>
                <p:cNvSpPr/>
                <p:nvPr/>
              </p:nvSpPr>
              <p:spPr>
                <a:xfrm>
                  <a:off x="3792573" y="2695334"/>
                  <a:ext cx="161429" cy="268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111" extrusionOk="0">
                      <a:moveTo>
                        <a:pt x="34" y="0"/>
                      </a:moveTo>
                      <a:cubicBezTo>
                        <a:pt x="15" y="0"/>
                        <a:pt x="0" y="15"/>
                        <a:pt x="0" y="34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11" y="110"/>
                        <a:pt x="22" y="111"/>
                        <a:pt x="34" y="111"/>
                      </a:cubicBezTo>
                      <a:cubicBezTo>
                        <a:pt x="45" y="111"/>
                        <a:pt x="56" y="110"/>
                        <a:pt x="67" y="108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7" y="15"/>
                        <a:pt x="52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32"/>
                <p:cNvSpPr/>
                <p:nvPr/>
              </p:nvSpPr>
              <p:spPr>
                <a:xfrm>
                  <a:off x="3780312" y="2487929"/>
                  <a:ext cx="188100" cy="81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32"/>
                <p:cNvSpPr/>
                <p:nvPr/>
              </p:nvSpPr>
              <p:spPr>
                <a:xfrm>
                  <a:off x="3826289" y="2383715"/>
                  <a:ext cx="96040" cy="169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0" extrusionOk="0">
                      <a:moveTo>
                        <a:pt x="0" y="0"/>
                      </a:move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64"/>
                        <a:pt x="1" y="67"/>
                        <a:pt x="4" y="68"/>
                      </a:cubicBezTo>
                      <a:cubicBezTo>
                        <a:pt x="8" y="69"/>
                        <a:pt x="13" y="70"/>
                        <a:pt x="20" y="70"/>
                      </a:cubicBezTo>
                      <a:cubicBezTo>
                        <a:pt x="26" y="70"/>
                        <a:pt x="32" y="69"/>
                        <a:pt x="36" y="68"/>
                      </a:cubicBezTo>
                      <a:cubicBezTo>
                        <a:pt x="38" y="67"/>
                        <a:pt x="40" y="64"/>
                        <a:pt x="40" y="62"/>
                      </a:cubicBezTo>
                      <a:cubicBezTo>
                        <a:pt x="40" y="54"/>
                        <a:pt x="40" y="54"/>
                        <a:pt x="40" y="54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32"/>
                <p:cNvSpPr/>
                <p:nvPr/>
              </p:nvSpPr>
              <p:spPr>
                <a:xfrm>
                  <a:off x="3635231" y="1943360"/>
                  <a:ext cx="476100" cy="477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32"/>
                <p:cNvSpPr/>
                <p:nvPr/>
              </p:nvSpPr>
              <p:spPr>
                <a:xfrm>
                  <a:off x="3729227" y="2265197"/>
                  <a:ext cx="287099" cy="86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36" extrusionOk="0">
                      <a:moveTo>
                        <a:pt x="4" y="0"/>
                      </a:moveTo>
                      <a:cubicBezTo>
                        <a:pt x="2" y="0"/>
                        <a:pt x="0" y="3"/>
                        <a:pt x="2" y="5"/>
                      </a:cubicBezTo>
                      <a:cubicBezTo>
                        <a:pt x="14" y="24"/>
                        <a:pt x="36" y="36"/>
                        <a:pt x="60" y="36"/>
                      </a:cubicBezTo>
                      <a:cubicBezTo>
                        <a:pt x="84" y="36"/>
                        <a:pt x="105" y="24"/>
                        <a:pt x="118" y="5"/>
                      </a:cubicBezTo>
                      <a:cubicBezTo>
                        <a:pt x="119" y="3"/>
                        <a:pt x="118" y="0"/>
                        <a:pt x="115" y="0"/>
                      </a:cubicBez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32"/>
                <p:cNvSpPr/>
                <p:nvPr/>
              </p:nvSpPr>
              <p:spPr>
                <a:xfrm>
                  <a:off x="3707772" y="2098659"/>
                  <a:ext cx="331031" cy="113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47" extrusionOk="0">
                      <a:moveTo>
                        <a:pt x="125" y="47"/>
                      </a:move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5" y="47"/>
                        <a:pt x="0" y="41"/>
                        <a:pt x="0" y="35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6"/>
                        <a:pt x="5" y="0"/>
                        <a:pt x="12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31" y="0"/>
                        <a:pt x="137" y="6"/>
                        <a:pt x="137" y="12"/>
                      </a:cubicBezTo>
                      <a:cubicBezTo>
                        <a:pt x="137" y="35"/>
                        <a:pt x="137" y="35"/>
                        <a:pt x="137" y="35"/>
                      </a:cubicBezTo>
                      <a:cubicBezTo>
                        <a:pt x="137" y="41"/>
                        <a:pt x="131" y="47"/>
                        <a:pt x="125" y="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32"/>
                <p:cNvSpPr/>
                <p:nvPr/>
              </p:nvSpPr>
              <p:spPr>
                <a:xfrm>
                  <a:off x="3768052" y="2132376"/>
                  <a:ext cx="43934" cy="5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50" extrusionOk="0">
                      <a:moveTo>
                        <a:pt x="43" y="10"/>
                      </a:moveTo>
                      <a:lnTo>
                        <a:pt x="35" y="10"/>
                      </a:lnTo>
                      <a:lnTo>
                        <a:pt x="35" y="0"/>
                      </a:lnTo>
                      <a:lnTo>
                        <a:pt x="7" y="0"/>
                      </a:lnTo>
                      <a:lnTo>
                        <a:pt x="7" y="10"/>
                      </a:lnTo>
                      <a:lnTo>
                        <a:pt x="0" y="10"/>
                      </a:lnTo>
                      <a:lnTo>
                        <a:pt x="0" y="40"/>
                      </a:lnTo>
                      <a:lnTo>
                        <a:pt x="7" y="40"/>
                      </a:lnTo>
                      <a:lnTo>
                        <a:pt x="7" y="50"/>
                      </a:lnTo>
                      <a:lnTo>
                        <a:pt x="35" y="50"/>
                      </a:lnTo>
                      <a:lnTo>
                        <a:pt x="35" y="40"/>
                      </a:lnTo>
                      <a:lnTo>
                        <a:pt x="43" y="40"/>
                      </a:lnTo>
                      <a:lnTo>
                        <a:pt x="43" y="1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32"/>
                <p:cNvSpPr/>
                <p:nvPr/>
              </p:nvSpPr>
              <p:spPr>
                <a:xfrm>
                  <a:off x="3939698" y="2132376"/>
                  <a:ext cx="40868" cy="5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50" extrusionOk="0">
                      <a:moveTo>
                        <a:pt x="40" y="10"/>
                      </a:moveTo>
                      <a:lnTo>
                        <a:pt x="33" y="10"/>
                      </a:lnTo>
                      <a:lnTo>
                        <a:pt x="33" y="0"/>
                      </a:lnTo>
                      <a:lnTo>
                        <a:pt x="7" y="0"/>
                      </a:lnTo>
                      <a:lnTo>
                        <a:pt x="7" y="10"/>
                      </a:lnTo>
                      <a:lnTo>
                        <a:pt x="0" y="10"/>
                      </a:lnTo>
                      <a:lnTo>
                        <a:pt x="0" y="40"/>
                      </a:lnTo>
                      <a:lnTo>
                        <a:pt x="7" y="40"/>
                      </a:lnTo>
                      <a:lnTo>
                        <a:pt x="7" y="50"/>
                      </a:lnTo>
                      <a:lnTo>
                        <a:pt x="33" y="50"/>
                      </a:lnTo>
                      <a:lnTo>
                        <a:pt x="33" y="40"/>
                      </a:lnTo>
                      <a:lnTo>
                        <a:pt x="40" y="40"/>
                      </a:lnTo>
                      <a:lnTo>
                        <a:pt x="40" y="1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32"/>
                <p:cNvSpPr/>
                <p:nvPr/>
              </p:nvSpPr>
              <p:spPr>
                <a:xfrm>
                  <a:off x="3613775" y="2098659"/>
                  <a:ext cx="45977" cy="14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60" extrusionOk="0">
                      <a:moveTo>
                        <a:pt x="9" y="0"/>
                      </a:move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6"/>
                        <a:pt x="4" y="60"/>
                        <a:pt x="9" y="60"/>
                      </a:cubicBezTo>
                      <a:cubicBezTo>
                        <a:pt x="15" y="60"/>
                        <a:pt x="19" y="56"/>
                        <a:pt x="19" y="51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4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32"/>
                <p:cNvSpPr/>
                <p:nvPr/>
              </p:nvSpPr>
              <p:spPr>
                <a:xfrm>
                  <a:off x="3543278" y="2158940"/>
                  <a:ext cx="90000" cy="17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32"/>
                <p:cNvSpPr/>
                <p:nvPr/>
              </p:nvSpPr>
              <p:spPr>
                <a:xfrm>
                  <a:off x="3526930" y="2149744"/>
                  <a:ext cx="37800" cy="378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32"/>
                <p:cNvSpPr/>
                <p:nvPr/>
              </p:nvSpPr>
              <p:spPr>
                <a:xfrm>
                  <a:off x="3808920" y="1943360"/>
                  <a:ext cx="130778" cy="104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43" extrusionOk="0">
                      <a:moveTo>
                        <a:pt x="17" y="43"/>
                      </a:moveTo>
                      <a:cubicBezTo>
                        <a:pt x="36" y="43"/>
                        <a:pt x="36" y="43"/>
                        <a:pt x="36" y="43"/>
                      </a:cubicBezTo>
                      <a:cubicBezTo>
                        <a:pt x="46" y="43"/>
                        <a:pt x="54" y="35"/>
                        <a:pt x="54" y="25"/>
                      </a:cubicBez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45" y="1"/>
                        <a:pt x="36" y="0"/>
                        <a:pt x="27" y="0"/>
                      </a:cubicBezTo>
                      <a:cubicBezTo>
                        <a:pt x="17" y="0"/>
                        <a:pt x="8" y="1"/>
                        <a:pt x="0" y="4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35"/>
                        <a:pt x="8" y="43"/>
                        <a:pt x="17" y="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32"/>
                <p:cNvSpPr/>
                <p:nvPr/>
              </p:nvSpPr>
              <p:spPr>
                <a:xfrm>
                  <a:off x="3865114" y="1859580"/>
                  <a:ext cx="16500" cy="870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p32"/>
                <p:cNvSpPr/>
                <p:nvPr/>
              </p:nvSpPr>
              <p:spPr>
                <a:xfrm>
                  <a:off x="3847745" y="1833016"/>
                  <a:ext cx="53100" cy="552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32"/>
                <p:cNvSpPr/>
                <p:nvPr/>
              </p:nvSpPr>
              <p:spPr>
                <a:xfrm>
                  <a:off x="4088866" y="2098659"/>
                  <a:ext cx="43933" cy="14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60" extrusionOk="0">
                      <a:moveTo>
                        <a:pt x="9" y="0"/>
                      </a:move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6"/>
                        <a:pt x="4" y="60"/>
                        <a:pt x="9" y="60"/>
                      </a:cubicBezTo>
                      <a:cubicBezTo>
                        <a:pt x="14" y="60"/>
                        <a:pt x="18" y="56"/>
                        <a:pt x="18" y="51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8" y="4"/>
                        <a:pt x="14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32"/>
                <p:cNvSpPr/>
                <p:nvPr/>
              </p:nvSpPr>
              <p:spPr>
                <a:xfrm>
                  <a:off x="4113387" y="2160983"/>
                  <a:ext cx="90000" cy="153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p32"/>
                <p:cNvSpPr/>
                <p:nvPr/>
              </p:nvSpPr>
              <p:spPr>
                <a:xfrm>
                  <a:off x="4180820" y="2149744"/>
                  <a:ext cx="38700" cy="378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" name="Google Shape;725;p32"/>
                <p:cNvSpPr/>
                <p:nvPr/>
              </p:nvSpPr>
              <p:spPr>
                <a:xfrm>
                  <a:off x="3222463" y="1040175"/>
                  <a:ext cx="1294496" cy="722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99" extrusionOk="0">
                      <a:moveTo>
                        <a:pt x="499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16" y="0"/>
                        <a:pt x="0" y="17"/>
                        <a:pt x="0" y="37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209"/>
                        <a:pt x="16" y="225"/>
                        <a:pt x="37" y="225"/>
                      </a:cubicBezTo>
                      <a:cubicBezTo>
                        <a:pt x="214" y="225"/>
                        <a:pt x="214" y="225"/>
                        <a:pt x="214" y="225"/>
                      </a:cubicBezTo>
                      <a:cubicBezTo>
                        <a:pt x="252" y="288"/>
                        <a:pt x="252" y="288"/>
                        <a:pt x="252" y="288"/>
                      </a:cubicBezTo>
                      <a:cubicBezTo>
                        <a:pt x="259" y="299"/>
                        <a:pt x="276" y="299"/>
                        <a:pt x="284" y="288"/>
                      </a:cubicBezTo>
                      <a:cubicBezTo>
                        <a:pt x="322" y="225"/>
                        <a:pt x="322" y="225"/>
                        <a:pt x="322" y="225"/>
                      </a:cubicBezTo>
                      <a:cubicBezTo>
                        <a:pt x="499" y="225"/>
                        <a:pt x="499" y="225"/>
                        <a:pt x="499" y="225"/>
                      </a:cubicBezTo>
                      <a:cubicBezTo>
                        <a:pt x="520" y="225"/>
                        <a:pt x="536" y="209"/>
                        <a:pt x="536" y="188"/>
                      </a:cubicBezTo>
                      <a:cubicBezTo>
                        <a:pt x="536" y="37"/>
                        <a:pt x="536" y="37"/>
                        <a:pt x="536" y="37"/>
                      </a:cubicBezTo>
                      <a:cubicBezTo>
                        <a:pt x="536" y="17"/>
                        <a:pt x="520" y="0"/>
                        <a:pt x="4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26" name="Google Shape;726;p32"/>
              <p:cNvSpPr/>
              <p:nvPr/>
            </p:nvSpPr>
            <p:spPr>
              <a:xfrm>
                <a:off x="3800666" y="2433987"/>
                <a:ext cx="983484" cy="360467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76" extrusionOk="0">
                    <a:moveTo>
                      <a:pt x="4" y="167"/>
                    </a:moveTo>
                    <a:cubicBezTo>
                      <a:pt x="50" y="120"/>
                      <a:pt x="50" y="120"/>
                      <a:pt x="50" y="120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17"/>
                      <a:pt x="67" y="0"/>
                      <a:pt x="87" y="0"/>
                    </a:cubicBezTo>
                    <a:cubicBezTo>
                      <a:pt x="443" y="0"/>
                      <a:pt x="443" y="0"/>
                      <a:pt x="443" y="0"/>
                    </a:cubicBezTo>
                    <a:cubicBezTo>
                      <a:pt x="463" y="0"/>
                      <a:pt x="480" y="17"/>
                      <a:pt x="480" y="37"/>
                    </a:cubicBezTo>
                    <a:cubicBezTo>
                      <a:pt x="480" y="139"/>
                      <a:pt x="480" y="139"/>
                      <a:pt x="480" y="139"/>
                    </a:cubicBezTo>
                    <a:cubicBezTo>
                      <a:pt x="480" y="160"/>
                      <a:pt x="463" y="176"/>
                      <a:pt x="443" y="176"/>
                    </a:cubicBezTo>
                    <a:cubicBezTo>
                      <a:pt x="7" y="176"/>
                      <a:pt x="7" y="176"/>
                      <a:pt x="7" y="176"/>
                    </a:cubicBezTo>
                    <a:cubicBezTo>
                      <a:pt x="3" y="176"/>
                      <a:pt x="0" y="171"/>
                      <a:pt x="4" y="1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2"/>
              <p:cNvSpPr/>
              <p:nvPr/>
            </p:nvSpPr>
            <p:spPr>
              <a:xfrm>
                <a:off x="4520348" y="2363800"/>
                <a:ext cx="47578" cy="4681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2"/>
              <p:cNvSpPr/>
              <p:nvPr/>
            </p:nvSpPr>
            <p:spPr>
              <a:xfrm>
                <a:off x="4057152" y="2563097"/>
                <a:ext cx="567562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4" y="8"/>
                    </a:moveTo>
                    <a:cubicBezTo>
                      <a:pt x="274" y="8"/>
                      <a:pt x="274" y="8"/>
                      <a:pt x="274" y="8"/>
                    </a:cubicBezTo>
                    <a:cubicBezTo>
                      <a:pt x="276" y="8"/>
                      <a:pt x="277" y="6"/>
                      <a:pt x="277" y="4"/>
                    </a:cubicBezTo>
                    <a:cubicBezTo>
                      <a:pt x="277" y="2"/>
                      <a:pt x="276" y="0"/>
                      <a:pt x="27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2"/>
              <p:cNvSpPr/>
              <p:nvPr/>
            </p:nvSpPr>
            <p:spPr>
              <a:xfrm>
                <a:off x="4057152" y="2624619"/>
                <a:ext cx="567562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4" y="8"/>
                    </a:moveTo>
                    <a:cubicBezTo>
                      <a:pt x="274" y="8"/>
                      <a:pt x="274" y="8"/>
                      <a:pt x="274" y="8"/>
                    </a:cubicBezTo>
                    <a:cubicBezTo>
                      <a:pt x="276" y="8"/>
                      <a:pt x="277" y="6"/>
                      <a:pt x="277" y="4"/>
                    </a:cubicBezTo>
                    <a:cubicBezTo>
                      <a:pt x="277" y="2"/>
                      <a:pt x="276" y="0"/>
                      <a:pt x="27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2"/>
              <p:cNvSpPr/>
              <p:nvPr/>
            </p:nvSpPr>
            <p:spPr>
              <a:xfrm>
                <a:off x="4057152" y="2686141"/>
                <a:ext cx="567562" cy="1559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4" y="8"/>
                    </a:moveTo>
                    <a:cubicBezTo>
                      <a:pt x="274" y="8"/>
                      <a:pt x="274" y="8"/>
                      <a:pt x="274" y="8"/>
                    </a:cubicBezTo>
                    <a:cubicBezTo>
                      <a:pt x="276" y="8"/>
                      <a:pt x="277" y="6"/>
                      <a:pt x="277" y="4"/>
                    </a:cubicBezTo>
                    <a:cubicBezTo>
                      <a:pt x="277" y="2"/>
                      <a:pt x="276" y="0"/>
                      <a:pt x="27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2"/>
              <p:cNvSpPr/>
              <p:nvPr/>
            </p:nvSpPr>
            <p:spPr>
              <a:xfrm>
                <a:off x="3800666" y="3160986"/>
                <a:ext cx="983484" cy="361334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76" extrusionOk="0">
                    <a:moveTo>
                      <a:pt x="4" y="9"/>
                    </a:moveTo>
                    <a:cubicBezTo>
                      <a:pt x="50" y="56"/>
                      <a:pt x="50" y="56"/>
                      <a:pt x="50" y="56"/>
                    </a:cubicBezTo>
                    <a:cubicBezTo>
                      <a:pt x="50" y="139"/>
                      <a:pt x="50" y="139"/>
                      <a:pt x="50" y="139"/>
                    </a:cubicBezTo>
                    <a:cubicBezTo>
                      <a:pt x="50" y="159"/>
                      <a:pt x="67" y="176"/>
                      <a:pt x="87" y="176"/>
                    </a:cubicBezTo>
                    <a:cubicBezTo>
                      <a:pt x="443" y="176"/>
                      <a:pt x="443" y="176"/>
                      <a:pt x="443" y="176"/>
                    </a:cubicBezTo>
                    <a:cubicBezTo>
                      <a:pt x="463" y="176"/>
                      <a:pt x="480" y="159"/>
                      <a:pt x="480" y="139"/>
                    </a:cubicBezTo>
                    <a:cubicBezTo>
                      <a:pt x="480" y="37"/>
                      <a:pt x="480" y="37"/>
                      <a:pt x="480" y="37"/>
                    </a:cubicBezTo>
                    <a:cubicBezTo>
                      <a:pt x="480" y="17"/>
                      <a:pt x="463" y="0"/>
                      <a:pt x="44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6"/>
                      <a:pt x="4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32"/>
              <p:cNvSpPr/>
              <p:nvPr/>
            </p:nvSpPr>
            <p:spPr>
              <a:xfrm>
                <a:off x="4520348" y="3093399"/>
                <a:ext cx="47578" cy="4757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32"/>
              <p:cNvSpPr/>
              <p:nvPr/>
            </p:nvSpPr>
            <p:spPr>
              <a:xfrm>
                <a:off x="4057152" y="3292695"/>
                <a:ext cx="567562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4" y="8"/>
                    </a:moveTo>
                    <a:cubicBezTo>
                      <a:pt x="274" y="8"/>
                      <a:pt x="274" y="8"/>
                      <a:pt x="274" y="8"/>
                    </a:cubicBezTo>
                    <a:cubicBezTo>
                      <a:pt x="276" y="8"/>
                      <a:pt x="277" y="6"/>
                      <a:pt x="277" y="4"/>
                    </a:cubicBezTo>
                    <a:cubicBezTo>
                      <a:pt x="277" y="2"/>
                      <a:pt x="276" y="0"/>
                      <a:pt x="27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2"/>
              <p:cNvSpPr/>
              <p:nvPr/>
            </p:nvSpPr>
            <p:spPr>
              <a:xfrm>
                <a:off x="4057152" y="3354218"/>
                <a:ext cx="567562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4" y="8"/>
                    </a:moveTo>
                    <a:cubicBezTo>
                      <a:pt x="274" y="8"/>
                      <a:pt x="274" y="8"/>
                      <a:pt x="274" y="8"/>
                    </a:cubicBezTo>
                    <a:cubicBezTo>
                      <a:pt x="276" y="8"/>
                      <a:pt x="277" y="6"/>
                      <a:pt x="277" y="4"/>
                    </a:cubicBezTo>
                    <a:cubicBezTo>
                      <a:pt x="277" y="2"/>
                      <a:pt x="276" y="0"/>
                      <a:pt x="27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2"/>
              <p:cNvSpPr/>
              <p:nvPr/>
            </p:nvSpPr>
            <p:spPr>
              <a:xfrm>
                <a:off x="4057152" y="3415739"/>
                <a:ext cx="567562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4" y="8"/>
                    </a:moveTo>
                    <a:cubicBezTo>
                      <a:pt x="274" y="8"/>
                      <a:pt x="274" y="8"/>
                      <a:pt x="274" y="8"/>
                    </a:cubicBezTo>
                    <a:cubicBezTo>
                      <a:pt x="276" y="8"/>
                      <a:pt x="277" y="6"/>
                      <a:pt x="277" y="4"/>
                    </a:cubicBezTo>
                    <a:cubicBezTo>
                      <a:pt x="277" y="2"/>
                      <a:pt x="276" y="0"/>
                      <a:pt x="27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2"/>
              <p:cNvSpPr/>
              <p:nvPr/>
            </p:nvSpPr>
            <p:spPr>
              <a:xfrm>
                <a:off x="677713" y="1912386"/>
                <a:ext cx="982618" cy="360467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76" extrusionOk="0">
                    <a:moveTo>
                      <a:pt x="477" y="167"/>
                    </a:moveTo>
                    <a:cubicBezTo>
                      <a:pt x="430" y="120"/>
                      <a:pt x="430" y="120"/>
                      <a:pt x="430" y="120"/>
                    </a:cubicBezTo>
                    <a:cubicBezTo>
                      <a:pt x="430" y="37"/>
                      <a:pt x="430" y="37"/>
                      <a:pt x="430" y="37"/>
                    </a:cubicBezTo>
                    <a:cubicBezTo>
                      <a:pt x="430" y="17"/>
                      <a:pt x="413" y="0"/>
                      <a:pt x="393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60"/>
                      <a:pt x="17" y="176"/>
                      <a:pt x="37" y="176"/>
                    </a:cubicBezTo>
                    <a:cubicBezTo>
                      <a:pt x="473" y="176"/>
                      <a:pt x="473" y="176"/>
                      <a:pt x="473" y="176"/>
                    </a:cubicBezTo>
                    <a:cubicBezTo>
                      <a:pt x="478" y="176"/>
                      <a:pt x="480" y="170"/>
                      <a:pt x="477" y="1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2"/>
              <p:cNvSpPr/>
              <p:nvPr/>
            </p:nvSpPr>
            <p:spPr>
              <a:xfrm>
                <a:off x="892607" y="1842199"/>
                <a:ext cx="46815" cy="4757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2"/>
              <p:cNvSpPr/>
              <p:nvPr/>
            </p:nvSpPr>
            <p:spPr>
              <a:xfrm>
                <a:off x="837150" y="2041495"/>
                <a:ext cx="567562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27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5" y="0"/>
                      <a:pt x="277" y="2"/>
                      <a:pt x="277" y="4"/>
                    </a:cubicBezTo>
                    <a:cubicBezTo>
                      <a:pt x="277" y="6"/>
                      <a:pt x="275" y="8"/>
                      <a:pt x="273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32"/>
              <p:cNvSpPr/>
              <p:nvPr/>
            </p:nvSpPr>
            <p:spPr>
              <a:xfrm>
                <a:off x="837150" y="2103018"/>
                <a:ext cx="567562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27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5" y="0"/>
                      <a:pt x="277" y="1"/>
                      <a:pt x="277" y="4"/>
                    </a:cubicBezTo>
                    <a:cubicBezTo>
                      <a:pt x="277" y="6"/>
                      <a:pt x="275" y="8"/>
                      <a:pt x="273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837150" y="2164539"/>
                <a:ext cx="567562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27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5" y="0"/>
                      <a:pt x="277" y="1"/>
                      <a:pt x="277" y="4"/>
                    </a:cubicBezTo>
                    <a:cubicBezTo>
                      <a:pt x="277" y="6"/>
                      <a:pt x="275" y="8"/>
                      <a:pt x="273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32"/>
              <p:cNvSpPr/>
              <p:nvPr/>
            </p:nvSpPr>
            <p:spPr>
              <a:xfrm>
                <a:off x="677713" y="2640252"/>
                <a:ext cx="982618" cy="360467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76" extrusionOk="0">
                    <a:moveTo>
                      <a:pt x="477" y="9"/>
                    </a:moveTo>
                    <a:cubicBezTo>
                      <a:pt x="430" y="56"/>
                      <a:pt x="430" y="56"/>
                      <a:pt x="430" y="56"/>
                    </a:cubicBezTo>
                    <a:cubicBezTo>
                      <a:pt x="430" y="139"/>
                      <a:pt x="430" y="139"/>
                      <a:pt x="430" y="139"/>
                    </a:cubicBezTo>
                    <a:cubicBezTo>
                      <a:pt x="430" y="159"/>
                      <a:pt x="413" y="176"/>
                      <a:pt x="393" y="176"/>
                    </a:cubicBezTo>
                    <a:cubicBezTo>
                      <a:pt x="37" y="176"/>
                      <a:pt x="37" y="176"/>
                      <a:pt x="37" y="176"/>
                    </a:cubicBezTo>
                    <a:cubicBezTo>
                      <a:pt x="17" y="176"/>
                      <a:pt x="0" y="159"/>
                      <a:pt x="0" y="139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16"/>
                      <a:pt x="17" y="0"/>
                      <a:pt x="37" y="0"/>
                    </a:cubicBezTo>
                    <a:cubicBezTo>
                      <a:pt x="473" y="0"/>
                      <a:pt x="473" y="0"/>
                      <a:pt x="473" y="0"/>
                    </a:cubicBezTo>
                    <a:cubicBezTo>
                      <a:pt x="478" y="0"/>
                      <a:pt x="480" y="5"/>
                      <a:pt x="477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2"/>
              <p:cNvSpPr/>
              <p:nvPr/>
            </p:nvSpPr>
            <p:spPr>
              <a:xfrm>
                <a:off x="892607" y="2572664"/>
                <a:ext cx="46815" cy="4681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2"/>
              <p:cNvSpPr/>
              <p:nvPr/>
            </p:nvSpPr>
            <p:spPr>
              <a:xfrm>
                <a:off x="837150" y="2771094"/>
                <a:ext cx="567562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27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5" y="0"/>
                      <a:pt x="277" y="2"/>
                      <a:pt x="277" y="4"/>
                    </a:cubicBezTo>
                    <a:cubicBezTo>
                      <a:pt x="277" y="6"/>
                      <a:pt x="275" y="8"/>
                      <a:pt x="273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2"/>
              <p:cNvSpPr/>
              <p:nvPr/>
            </p:nvSpPr>
            <p:spPr>
              <a:xfrm>
                <a:off x="837150" y="2832616"/>
                <a:ext cx="567562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27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5" y="0"/>
                      <a:pt x="277" y="1"/>
                      <a:pt x="277" y="4"/>
                    </a:cubicBezTo>
                    <a:cubicBezTo>
                      <a:pt x="277" y="6"/>
                      <a:pt x="275" y="8"/>
                      <a:pt x="273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2"/>
              <p:cNvSpPr/>
              <p:nvPr/>
            </p:nvSpPr>
            <p:spPr>
              <a:xfrm>
                <a:off x="837150" y="2894138"/>
                <a:ext cx="567562" cy="1646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8" extrusionOk="0">
                    <a:moveTo>
                      <a:pt x="27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5" y="0"/>
                      <a:pt x="277" y="1"/>
                      <a:pt x="277" y="4"/>
                    </a:cubicBezTo>
                    <a:cubicBezTo>
                      <a:pt x="277" y="6"/>
                      <a:pt x="275" y="8"/>
                      <a:pt x="273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6" name="Google Shape;746;p32"/>
              <p:cNvGrpSpPr/>
              <p:nvPr/>
            </p:nvGrpSpPr>
            <p:grpSpPr>
              <a:xfrm>
                <a:off x="2325022" y="1663641"/>
                <a:ext cx="811825" cy="199548"/>
                <a:chOff x="572168" y="935960"/>
                <a:chExt cx="669215" cy="164495"/>
              </a:xfrm>
            </p:grpSpPr>
            <p:sp>
              <p:nvSpPr>
                <p:cNvPr id="747" name="Google Shape;747;p32"/>
                <p:cNvSpPr/>
                <p:nvPr/>
              </p:nvSpPr>
              <p:spPr>
                <a:xfrm>
                  <a:off x="572168" y="935960"/>
                  <a:ext cx="669215" cy="19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8" extrusionOk="0">
                      <a:moveTo>
                        <a:pt x="273" y="8"/>
                      </a:move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3" y="0"/>
                      </a:cubicBezTo>
                      <a:cubicBezTo>
                        <a:pt x="273" y="0"/>
                        <a:pt x="273" y="0"/>
                        <a:pt x="273" y="0"/>
                      </a:cubicBezTo>
                      <a:cubicBezTo>
                        <a:pt x="275" y="0"/>
                        <a:pt x="277" y="2"/>
                        <a:pt x="277" y="4"/>
                      </a:cubicBezTo>
                      <a:cubicBezTo>
                        <a:pt x="277" y="6"/>
                        <a:pt x="275" y="8"/>
                        <a:pt x="273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2"/>
                <p:cNvSpPr/>
                <p:nvPr/>
              </p:nvSpPr>
              <p:spPr>
                <a:xfrm>
                  <a:off x="572168" y="1008502"/>
                  <a:ext cx="669215" cy="19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8" extrusionOk="0">
                      <a:moveTo>
                        <a:pt x="273" y="8"/>
                      </a:move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1"/>
                        <a:pt x="2" y="0"/>
                        <a:pt x="3" y="0"/>
                      </a:cubicBezTo>
                      <a:cubicBezTo>
                        <a:pt x="273" y="0"/>
                        <a:pt x="273" y="0"/>
                        <a:pt x="273" y="0"/>
                      </a:cubicBezTo>
                      <a:cubicBezTo>
                        <a:pt x="275" y="0"/>
                        <a:pt x="277" y="1"/>
                        <a:pt x="277" y="4"/>
                      </a:cubicBezTo>
                      <a:cubicBezTo>
                        <a:pt x="277" y="6"/>
                        <a:pt x="275" y="8"/>
                        <a:pt x="273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2"/>
                <p:cNvSpPr/>
                <p:nvPr/>
              </p:nvSpPr>
              <p:spPr>
                <a:xfrm>
                  <a:off x="572168" y="1081042"/>
                  <a:ext cx="669215" cy="19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8" extrusionOk="0">
                      <a:moveTo>
                        <a:pt x="273" y="8"/>
                      </a:move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1"/>
                        <a:pt x="2" y="0"/>
                        <a:pt x="3" y="0"/>
                      </a:cubicBezTo>
                      <a:cubicBezTo>
                        <a:pt x="273" y="0"/>
                        <a:pt x="273" y="0"/>
                        <a:pt x="273" y="0"/>
                      </a:cubicBezTo>
                      <a:cubicBezTo>
                        <a:pt x="275" y="0"/>
                        <a:pt x="277" y="1"/>
                        <a:pt x="277" y="4"/>
                      </a:cubicBezTo>
                      <a:cubicBezTo>
                        <a:pt x="277" y="6"/>
                        <a:pt x="275" y="8"/>
                        <a:pt x="273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0" name="Google Shape;750;p32"/>
              <p:cNvGrpSpPr/>
              <p:nvPr/>
            </p:nvGrpSpPr>
            <p:grpSpPr>
              <a:xfrm>
                <a:off x="839508" y="1781556"/>
                <a:ext cx="201752" cy="202179"/>
                <a:chOff x="5471892" y="3290059"/>
                <a:chExt cx="174300" cy="174654"/>
              </a:xfrm>
            </p:grpSpPr>
            <p:sp>
              <p:nvSpPr>
                <p:cNvPr id="751" name="Google Shape;751;p32"/>
                <p:cNvSpPr/>
                <p:nvPr/>
              </p:nvSpPr>
              <p:spPr>
                <a:xfrm>
                  <a:off x="5471892" y="3290059"/>
                  <a:ext cx="174300" cy="174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2"/>
                <p:cNvSpPr/>
                <p:nvPr/>
              </p:nvSpPr>
              <p:spPr>
                <a:xfrm>
                  <a:off x="5529353" y="3333831"/>
                  <a:ext cx="58800" cy="57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2"/>
                <p:cNvSpPr/>
                <p:nvPr/>
              </p:nvSpPr>
              <p:spPr>
                <a:xfrm>
                  <a:off x="5522965" y="3396863"/>
                  <a:ext cx="71826" cy="6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5" extrusionOk="0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3" y="24"/>
                        <a:pt x="7" y="25"/>
                        <a:pt x="11" y="25"/>
                      </a:cubicBezTo>
                      <a:cubicBezTo>
                        <a:pt x="15" y="25"/>
                        <a:pt x="18" y="24"/>
                        <a:pt x="21" y="22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5"/>
                        <a:pt x="17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4" name="Google Shape;754;p32"/>
              <p:cNvGrpSpPr/>
              <p:nvPr/>
            </p:nvGrpSpPr>
            <p:grpSpPr>
              <a:xfrm>
                <a:off x="839508" y="2506331"/>
                <a:ext cx="201752" cy="202179"/>
                <a:chOff x="5471892" y="3290059"/>
                <a:chExt cx="174300" cy="174654"/>
              </a:xfrm>
            </p:grpSpPr>
            <p:sp>
              <p:nvSpPr>
                <p:cNvPr id="755" name="Google Shape;755;p32"/>
                <p:cNvSpPr/>
                <p:nvPr/>
              </p:nvSpPr>
              <p:spPr>
                <a:xfrm>
                  <a:off x="5471892" y="3290059"/>
                  <a:ext cx="174300" cy="1743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2"/>
                <p:cNvSpPr/>
                <p:nvPr/>
              </p:nvSpPr>
              <p:spPr>
                <a:xfrm>
                  <a:off x="5529353" y="3333831"/>
                  <a:ext cx="58800" cy="57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32"/>
                <p:cNvSpPr/>
                <p:nvPr/>
              </p:nvSpPr>
              <p:spPr>
                <a:xfrm>
                  <a:off x="5522965" y="3396863"/>
                  <a:ext cx="71826" cy="6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5" extrusionOk="0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3" y="24"/>
                        <a:pt x="7" y="25"/>
                        <a:pt x="11" y="25"/>
                      </a:cubicBezTo>
                      <a:cubicBezTo>
                        <a:pt x="15" y="25"/>
                        <a:pt x="18" y="24"/>
                        <a:pt x="21" y="22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5"/>
                        <a:pt x="17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8" name="Google Shape;758;p32"/>
              <p:cNvGrpSpPr/>
              <p:nvPr/>
            </p:nvGrpSpPr>
            <p:grpSpPr>
              <a:xfrm>
                <a:off x="4443821" y="2320681"/>
                <a:ext cx="201752" cy="202179"/>
                <a:chOff x="5471892" y="3290059"/>
                <a:chExt cx="174300" cy="174654"/>
              </a:xfrm>
            </p:grpSpPr>
            <p:sp>
              <p:nvSpPr>
                <p:cNvPr id="759" name="Google Shape;759;p32"/>
                <p:cNvSpPr/>
                <p:nvPr/>
              </p:nvSpPr>
              <p:spPr>
                <a:xfrm>
                  <a:off x="5471892" y="3290059"/>
                  <a:ext cx="174300" cy="174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2"/>
                <p:cNvSpPr/>
                <p:nvPr/>
              </p:nvSpPr>
              <p:spPr>
                <a:xfrm>
                  <a:off x="5529353" y="3333831"/>
                  <a:ext cx="58800" cy="5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2"/>
                <p:cNvSpPr/>
                <p:nvPr/>
              </p:nvSpPr>
              <p:spPr>
                <a:xfrm>
                  <a:off x="5522965" y="3396863"/>
                  <a:ext cx="71826" cy="6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5" extrusionOk="0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3" y="24"/>
                        <a:pt x="7" y="25"/>
                        <a:pt x="11" y="25"/>
                      </a:cubicBezTo>
                      <a:cubicBezTo>
                        <a:pt x="15" y="25"/>
                        <a:pt x="18" y="24"/>
                        <a:pt x="21" y="22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5"/>
                        <a:pt x="17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2" name="Google Shape;762;p32"/>
              <p:cNvGrpSpPr/>
              <p:nvPr/>
            </p:nvGrpSpPr>
            <p:grpSpPr>
              <a:xfrm>
                <a:off x="4443821" y="3045456"/>
                <a:ext cx="201752" cy="202179"/>
                <a:chOff x="5471892" y="3290059"/>
                <a:chExt cx="174300" cy="174654"/>
              </a:xfrm>
            </p:grpSpPr>
            <p:sp>
              <p:nvSpPr>
                <p:cNvPr id="763" name="Google Shape;763;p32"/>
                <p:cNvSpPr/>
                <p:nvPr/>
              </p:nvSpPr>
              <p:spPr>
                <a:xfrm>
                  <a:off x="5471892" y="3290059"/>
                  <a:ext cx="174300" cy="1743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2"/>
                <p:cNvSpPr/>
                <p:nvPr/>
              </p:nvSpPr>
              <p:spPr>
                <a:xfrm>
                  <a:off x="5529353" y="3333831"/>
                  <a:ext cx="58800" cy="57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2"/>
                <p:cNvSpPr/>
                <p:nvPr/>
              </p:nvSpPr>
              <p:spPr>
                <a:xfrm>
                  <a:off x="5522965" y="3396863"/>
                  <a:ext cx="71826" cy="6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5" extrusionOk="0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3" y="24"/>
                        <a:pt x="7" y="25"/>
                        <a:pt x="11" y="25"/>
                      </a:cubicBezTo>
                      <a:cubicBezTo>
                        <a:pt x="15" y="25"/>
                        <a:pt x="18" y="24"/>
                        <a:pt x="21" y="22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5"/>
                        <a:pt x="17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92EAE941-BCCC-227A-78DC-7EF9FC642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12" y="1982568"/>
            <a:ext cx="3672907" cy="911700"/>
          </a:xfrm>
        </p:spPr>
        <p:txBody>
          <a:bodyPr/>
          <a:lstStyle/>
          <a:p>
            <a:pPr algn="ctr"/>
            <a:r>
              <a:rPr lang="fr-FR" sz="3200" dirty="0"/>
              <a:t>Déploiement du backend avec </a:t>
            </a:r>
            <a:r>
              <a:rPr lang="fr-FR" sz="3200" dirty="0" err="1"/>
              <a:t>FastAPI</a:t>
            </a:r>
            <a:r>
              <a:rPr lang="fr-FR" sz="3200"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97A3F-BEB8-5BAA-8757-1B096CBC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8249829" cy="583200"/>
          </a:xfrm>
        </p:spPr>
        <p:txBody>
          <a:bodyPr/>
          <a:lstStyle/>
          <a:p>
            <a:r>
              <a:rPr lang="fr-FR" dirty="0"/>
              <a:t>Déploiement du backend avec </a:t>
            </a:r>
            <a:r>
              <a:rPr lang="fr-FR" dirty="0" err="1"/>
              <a:t>FastAPI</a:t>
            </a:r>
            <a:r>
              <a:rPr lang="fr-FR" dirty="0"/>
              <a:t> :</a:t>
            </a:r>
            <a:br>
              <a:rPr lang="fr-FR" dirty="0"/>
            </a:br>
            <a:r>
              <a:rPr lang="fr-F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Développement des </a:t>
            </a:r>
            <a:r>
              <a:rPr lang="fr-FR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endpoints</a:t>
            </a:r>
            <a:r>
              <a:rPr lang="fr-F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la recherche et la récupération des documents. </a:t>
            </a:r>
            <a:br>
              <a:rPr lang="fr-F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Mise en place d’un cache pour accélérer les requêtes. </a:t>
            </a:r>
            <a:br>
              <a:rPr lang="fr-F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Tests unitaires pour assurer la fiabilité des fonctionnalités. </a:t>
            </a:r>
            <a:endParaRPr lang="fr-F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fastapi · PyPI">
            <a:extLst>
              <a:ext uri="{FF2B5EF4-FFF2-40B4-BE49-F238E27FC236}">
                <a16:creationId xmlns:a16="http://schemas.microsoft.com/office/drawing/2014/main" id="{FDC6DDED-8D7E-3C62-52FC-9DF4040B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3" y="1659164"/>
            <a:ext cx="5297714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6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6C6274-1815-E085-B1DD-6716BC2E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17" y="315350"/>
            <a:ext cx="7704000" cy="572700"/>
          </a:xfrm>
        </p:spPr>
        <p:txBody>
          <a:bodyPr/>
          <a:lstStyle/>
          <a:p>
            <a:r>
              <a:rPr lang="fr-FR" sz="2400" dirty="0"/>
              <a:t>Le script de déploiement </a:t>
            </a:r>
            <a:r>
              <a:rPr lang="fr-FR" sz="2400" dirty="0" err="1"/>
              <a:t>FastAPI</a:t>
            </a:r>
            <a:r>
              <a:rPr lang="fr-FR" sz="2400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0BB681-4DB2-44C5-372D-B16ABDC4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19" y="807205"/>
            <a:ext cx="5639917" cy="6096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2759A97-1A40-665E-1352-B168B69CB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7" y="1608276"/>
            <a:ext cx="5639917" cy="296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7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4BF8A-15F6-332F-2CDB-7332A44B5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F9B7D-D25D-253D-08F4-164B78AC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17" y="315350"/>
            <a:ext cx="7704000" cy="572700"/>
          </a:xfrm>
        </p:spPr>
        <p:txBody>
          <a:bodyPr/>
          <a:lstStyle/>
          <a:p>
            <a:r>
              <a:rPr lang="fr-FR" sz="2400" dirty="0"/>
              <a:t>Le lancement du serveur avec </a:t>
            </a:r>
            <a:r>
              <a:rPr lang="fr-FR" sz="2400" dirty="0" err="1"/>
              <a:t>FastAPI</a:t>
            </a:r>
            <a:r>
              <a:rPr lang="fr-FR" sz="2400" dirty="0"/>
              <a:t>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4DC498-13E5-FB9C-67F8-1E01FBDF75FD}"/>
              </a:ext>
            </a:extLst>
          </p:cNvPr>
          <p:cNvSpPr txBox="1"/>
          <p:nvPr/>
        </p:nvSpPr>
        <p:spPr>
          <a:xfrm>
            <a:off x="478465" y="888050"/>
            <a:ext cx="844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commande utilisée  :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7169F6-1B25-9477-9E42-2134BCEE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11" y="939884"/>
            <a:ext cx="2962688" cy="2286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A06C54-7897-609A-ED2B-F3F648A7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7" y="1544481"/>
            <a:ext cx="6548118" cy="15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8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6C080C9-6A7C-0217-7E4C-0A2300A2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467833"/>
            <a:ext cx="8911772" cy="467566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430417BF-D84A-D8E5-F907-0DDA0B9AAA26}"/>
              </a:ext>
            </a:extLst>
          </p:cNvPr>
          <p:cNvSpPr txBox="1">
            <a:spLocks/>
          </p:cNvSpPr>
          <p:nvPr/>
        </p:nvSpPr>
        <p:spPr>
          <a:xfrm>
            <a:off x="624307" y="31898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/>
              <a:t>Test 1:</a:t>
            </a:r>
          </a:p>
        </p:txBody>
      </p:sp>
    </p:spTree>
    <p:extLst>
      <p:ext uri="{BB962C8B-B14F-4D97-AF65-F5344CB8AC3E}">
        <p14:creationId xmlns:p14="http://schemas.microsoft.com/office/powerpoint/2010/main" val="1841960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D4AC8-2C78-264F-3512-F1D993041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606802C-DC58-7430-5896-4B52D4507140}"/>
              </a:ext>
            </a:extLst>
          </p:cNvPr>
          <p:cNvSpPr txBox="1">
            <a:spLocks/>
          </p:cNvSpPr>
          <p:nvPr/>
        </p:nvSpPr>
        <p:spPr>
          <a:xfrm>
            <a:off x="624307" y="31898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/>
              <a:t>Test 2: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DE5E03-223B-A203-2912-6C642226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37" y="354861"/>
            <a:ext cx="7882270" cy="44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1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A2DA9-3358-15E2-3A29-5622CE310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C250CFE-CC79-EAA7-BD60-3D8A6594AE97}"/>
              </a:ext>
            </a:extLst>
          </p:cNvPr>
          <p:cNvSpPr txBox="1">
            <a:spLocks/>
          </p:cNvSpPr>
          <p:nvPr/>
        </p:nvSpPr>
        <p:spPr>
          <a:xfrm>
            <a:off x="624307" y="31898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/>
              <a:t>Test 3: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DB05F3-90BE-3159-918F-FFDB883F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3" y="522225"/>
            <a:ext cx="8519693" cy="450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6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1"/>
          <p:cNvSpPr/>
          <p:nvPr/>
        </p:nvSpPr>
        <p:spPr>
          <a:xfrm>
            <a:off x="6184251" y="1454213"/>
            <a:ext cx="2359" cy="7075"/>
          </a:xfrm>
          <a:custGeom>
            <a:avLst/>
            <a:gdLst/>
            <a:ahLst/>
            <a:cxnLst/>
            <a:rect l="l" t="t" r="r" b="b"/>
            <a:pathLst>
              <a:path w="1" h="2" extrusionOk="0">
                <a:moveTo>
                  <a:pt x="0" y="1"/>
                </a:moveTo>
                <a:cubicBezTo>
                  <a:pt x="1" y="0"/>
                  <a:pt x="1" y="0"/>
                  <a:pt x="1" y="0"/>
                </a:cubicBezTo>
                <a:cubicBezTo>
                  <a:pt x="0" y="1"/>
                  <a:pt x="0" y="2"/>
                  <a:pt x="0" y="2"/>
                </a:cubicBezTo>
                <a:lnTo>
                  <a:pt x="0" y="1"/>
                </a:lnTo>
                <a:close/>
              </a:path>
            </a:pathLst>
          </a:custGeom>
          <a:solidFill>
            <a:srgbClr val="7A2B0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6557F8-EC53-45C8-6651-AB79DA1F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8057"/>
            <a:ext cx="4500078" cy="502738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703A84B-3BB2-4A23-9BF1-86B2626A0CBF}"/>
              </a:ext>
            </a:extLst>
          </p:cNvPr>
          <p:cNvSpPr txBox="1"/>
          <p:nvPr/>
        </p:nvSpPr>
        <p:spPr>
          <a:xfrm>
            <a:off x="348343" y="1617643"/>
            <a:ext cx="4165600" cy="1200329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j-lt"/>
              </a:rPr>
              <a:t>Architecture fonctionnelle du Chatbot réglementaire MedRegBot : du frontend utilisateur à la génération de réponses intelligentes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1E2C08BD-2F37-6326-595D-0D1CAA56798E}"/>
              </a:ext>
            </a:extLst>
          </p:cNvPr>
          <p:cNvSpPr txBox="1"/>
          <p:nvPr/>
        </p:nvSpPr>
        <p:spPr>
          <a:xfrm>
            <a:off x="290286" y="464457"/>
            <a:ext cx="8563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Choix du modèle LLM (Large Language Model) pour la génération d'une réponse intelligente: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F6E6467-8A11-6DC1-35D2-003FC919657D}"/>
              </a:ext>
            </a:extLst>
          </p:cNvPr>
          <p:cNvSpPr txBox="1"/>
          <p:nvPr/>
        </p:nvSpPr>
        <p:spPr>
          <a:xfrm>
            <a:off x="290286" y="1049232"/>
            <a:ext cx="83747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fr-FR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(Large </a:t>
            </a:r>
            <a:r>
              <a:rPr lang="fr-FR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fr-FR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Meta AI) :</a:t>
            </a:r>
          </a:p>
          <a:p>
            <a:r>
              <a:rPr lang="fr-FR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fr-FR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est un ensemble de modèles de langage open-source .</a:t>
            </a:r>
          </a:p>
          <a:p>
            <a:r>
              <a:rPr lang="fr-FR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fr-FR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est un modèle d'intelligence artificielle (IA) pré-entrainé conçus pour comprendre, générer et manipuler du texte de manière intelligente.</a:t>
            </a:r>
            <a:endParaRPr lang="fr-FR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Générer des réponses intelligentes basées sur les documents réglementaires stockés dans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Pinecone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16FBBAA-F80C-EC20-A35E-4BB10BCA2C45}"/>
              </a:ext>
            </a:extLst>
          </p:cNvPr>
          <p:cNvSpPr txBox="1"/>
          <p:nvPr/>
        </p:nvSpPr>
        <p:spPr>
          <a:xfrm>
            <a:off x="290286" y="2186054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Téléchargement de </a:t>
            </a:r>
            <a:r>
              <a:rPr lang="fr-FR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fr-F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l’</a:t>
            </a:r>
            <a:r>
              <a:rPr lang="fr-FR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accés</a:t>
            </a:r>
            <a:r>
              <a:rPr lang="fr-F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 modèle :</a:t>
            </a:r>
          </a:p>
          <a:p>
            <a:pPr lvl="1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1-Inscription sur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Hugging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Face:</a:t>
            </a:r>
            <a:r>
              <a:rPr lang="fr-F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Génération d'un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d'authentification</a:t>
            </a:r>
            <a:endParaRPr lang="fr-FR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E2597C5-D524-2E64-5E6E-230BF07B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28" y="2448453"/>
            <a:ext cx="5558972" cy="26073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5"/>
          <p:cNvSpPr txBox="1">
            <a:spLocks noGrp="1"/>
          </p:cNvSpPr>
          <p:nvPr>
            <p:ph type="subTitle" idx="1"/>
          </p:nvPr>
        </p:nvSpPr>
        <p:spPr>
          <a:xfrm>
            <a:off x="570935" y="541625"/>
            <a:ext cx="5787333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2-Le formulaire de demande d’accès à 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7" name="Google Shape;867;p35"/>
          <p:cNvSpPr txBox="1">
            <a:spLocks noGrp="1"/>
          </p:cNvSpPr>
          <p:nvPr>
            <p:ph type="subTitle" idx="6"/>
          </p:nvPr>
        </p:nvSpPr>
        <p:spPr>
          <a:xfrm>
            <a:off x="783589" y="3054800"/>
            <a:ext cx="574784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Choix du modèle adapté à notre projet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4A72ACF-014F-9F88-7C7D-BC8D2A0A2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51"/>
          <a:stretch/>
        </p:blipFill>
        <p:spPr>
          <a:xfrm>
            <a:off x="570935" y="716924"/>
            <a:ext cx="8215259" cy="207492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0FE6466-4AF1-6930-3254-D2E033C9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212" y="3317750"/>
            <a:ext cx="4991217" cy="15155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9FAB735-F742-427D-9920-C460E768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63" y="945136"/>
            <a:ext cx="7390504" cy="36204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EF191-B82B-EBE9-0CAF-B1ED9F28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800" dirty="0"/>
              <a:t>Script de chargement de </a:t>
            </a:r>
            <a:r>
              <a:rPr lang="fr-FR" sz="1800" dirty="0" err="1"/>
              <a:t>Llama</a:t>
            </a:r>
            <a:r>
              <a:rPr lang="fr-FR" sz="1800" dirty="0"/>
              <a:t>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7D6A85-EAE3-89DE-A488-1B04B11E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56" y="2905058"/>
            <a:ext cx="8431597" cy="10713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095106-701C-17F7-ABC3-95E9F114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91432"/>
            <a:ext cx="4887007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4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EF191-B82B-EBE9-0CAF-B1ED9F28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671" y="546118"/>
            <a:ext cx="7704000" cy="572700"/>
          </a:xfrm>
        </p:spPr>
        <p:txBody>
          <a:bodyPr/>
          <a:lstStyle/>
          <a:p>
            <a:r>
              <a:rPr lang="fr-FR" sz="1800" dirty="0"/>
              <a:t>Problème rencontré avec </a:t>
            </a:r>
            <a:r>
              <a:rPr lang="fr-FR" sz="1800" dirty="0" err="1"/>
              <a:t>LLaMA</a:t>
            </a:r>
            <a:endParaRPr lang="fr-FR" sz="3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C0162B-C213-412F-A9E8-CEEE64A3DC14}"/>
              </a:ext>
            </a:extLst>
          </p:cNvPr>
          <p:cNvSpPr txBox="1"/>
          <p:nvPr/>
        </p:nvSpPr>
        <p:spPr>
          <a:xfrm>
            <a:off x="482742" y="1118818"/>
            <a:ext cx="85329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Lors de l’étape de téléchargement du modèle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nous avons rencontré un problème de stockage insuffisant.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nécessite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disque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conséquent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(&gt;100 Go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selon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utilisée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causé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ralentissement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l’environnement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des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erreurs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pendant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l’exécution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78A1F69-F651-43AB-A3C6-3C2251844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71" y="2056941"/>
            <a:ext cx="6185647" cy="196563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F6EF031-671E-490F-BC46-24C77FAD4893}"/>
              </a:ext>
            </a:extLst>
          </p:cNvPr>
          <p:cNvSpPr txBox="1"/>
          <p:nvPr/>
        </p:nvSpPr>
        <p:spPr>
          <a:xfrm>
            <a:off x="2051637" y="4203166"/>
            <a:ext cx="5809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➤ Impossibilité d’utiliser </a:t>
            </a:r>
            <a:r>
              <a:rPr lang="fr-FR" dirty="0" err="1"/>
              <a:t>LLaMA</a:t>
            </a:r>
            <a:r>
              <a:rPr lang="fr-FR" dirty="0"/>
              <a:t> dans l’état actuel.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3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EF191-B82B-EBE9-0CAF-B1ED9F28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04" y="541793"/>
            <a:ext cx="7704000" cy="572700"/>
          </a:xfrm>
        </p:spPr>
        <p:txBody>
          <a:bodyPr/>
          <a:lstStyle/>
          <a:p>
            <a:r>
              <a:rPr lang="fr-FR" sz="1800" dirty="0"/>
              <a:t>Choix alternatif : Utilisation du modèle Gemma</a:t>
            </a:r>
            <a:endParaRPr lang="fr-FR" sz="28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F6EF031-671E-490F-BC46-24C77FAD4893}"/>
              </a:ext>
            </a:extLst>
          </p:cNvPr>
          <p:cNvSpPr txBox="1"/>
          <p:nvPr/>
        </p:nvSpPr>
        <p:spPr>
          <a:xfrm>
            <a:off x="1164030" y="1162025"/>
            <a:ext cx="5809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Pourquoi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avoir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choisi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Gemma ?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F9B9A3-C7BD-4603-B7D9-2E7EA6B3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249" y="1489146"/>
            <a:ext cx="6908961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plus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léger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optimisé</a:t>
            </a:r>
            <a:r>
              <a:rPr lang="en-US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ermet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intégration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plus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rapide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Téléchargement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chargement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plus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rapides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qualité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satisfaisante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pour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l’usage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attendu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9AA3354-85F2-46F2-8E18-940E3D49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6" y="2554574"/>
            <a:ext cx="3891048" cy="22382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6E53ADE-5E20-4DCF-8E95-6E404C87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57" y="2554573"/>
            <a:ext cx="4027729" cy="223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3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EF191-B82B-EBE9-0CAF-B1ED9F28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700" y="608800"/>
            <a:ext cx="7704000" cy="572700"/>
          </a:xfrm>
        </p:spPr>
        <p:txBody>
          <a:bodyPr/>
          <a:lstStyle/>
          <a:p>
            <a:r>
              <a:rPr lang="en-US" sz="1800" dirty="0"/>
              <a:t>Adaptation du </a:t>
            </a:r>
            <a:r>
              <a:rPr lang="en-US" sz="1800" dirty="0" err="1"/>
              <a:t>projet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376482-8BD7-450E-AEE0-211A0CC8D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92"/>
          <a:stretch/>
        </p:blipFill>
        <p:spPr>
          <a:xfrm>
            <a:off x="902700" y="2571750"/>
            <a:ext cx="7104063" cy="1384995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66574A55-AA21-410E-930D-E812B6C4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972" y="1237057"/>
            <a:ext cx="670047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Remplacement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 module de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génération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 Gemma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Aucun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impact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majeur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sur les modules 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    ➤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Embedding (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LaBSE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inchangé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    ➤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Indexation (Pinecone)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toujours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utilisée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48549"/>
      </p:ext>
    </p:extLst>
  </p:cSld>
  <p:clrMapOvr>
    <a:masterClrMapping/>
  </p:clrMapOvr>
</p:sld>
</file>

<file path=ppt/theme/theme1.xml><?xml version="1.0" encoding="utf-8"?>
<a:theme xmlns:a="http://schemas.openxmlformats.org/drawingml/2006/main" name="Chatbot Social Media Strategy by Slidesgo">
  <a:themeElements>
    <a:clrScheme name="Simple Light">
      <a:dk1>
        <a:srgbClr val="1A113F"/>
      </a:dk1>
      <a:lt1>
        <a:srgbClr val="FFFFFF"/>
      </a:lt1>
      <a:dk2>
        <a:srgbClr val="DDD0FB"/>
      </a:dk2>
      <a:lt2>
        <a:srgbClr val="724AC3"/>
      </a:lt2>
      <a:accent1>
        <a:srgbClr val="E7B02F"/>
      </a:accent1>
      <a:accent2>
        <a:srgbClr val="C76D0D"/>
      </a:accent2>
      <a:accent3>
        <a:srgbClr val="52348F"/>
      </a:accent3>
      <a:accent4>
        <a:srgbClr val="FFFFFF"/>
      </a:accent4>
      <a:accent5>
        <a:srgbClr val="FFFFFF"/>
      </a:accent5>
      <a:accent6>
        <a:srgbClr val="FFFFFF"/>
      </a:accent6>
      <a:hlink>
        <a:srgbClr val="1A11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4345</TotalTime>
  <Words>383</Words>
  <Application>Microsoft Office PowerPoint</Application>
  <PresentationFormat>Affichage à l'écran (16:9)</PresentationFormat>
  <Paragraphs>43</Paragraphs>
  <Slides>18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Nunito Light</vt:lpstr>
      <vt:lpstr>Calibri</vt:lpstr>
      <vt:lpstr>Inter</vt:lpstr>
      <vt:lpstr>Lato</vt:lpstr>
      <vt:lpstr>Times New Roman</vt:lpstr>
      <vt:lpstr>Chatbot Social Media Strategy by Slidesgo</vt:lpstr>
      <vt:lpstr>MedRegBot</vt:lpstr>
      <vt:lpstr>Présentation PowerPoint</vt:lpstr>
      <vt:lpstr>Présentation PowerPoint</vt:lpstr>
      <vt:lpstr>Présentation PowerPoint</vt:lpstr>
      <vt:lpstr>Présentation PowerPoint</vt:lpstr>
      <vt:lpstr>Script de chargement de Llama:</vt:lpstr>
      <vt:lpstr>Problème rencontré avec LLaMA</vt:lpstr>
      <vt:lpstr>Choix alternatif : Utilisation du modèle Gemma</vt:lpstr>
      <vt:lpstr>Adaptation du projet</vt:lpstr>
      <vt:lpstr>Adaptation du projet</vt:lpstr>
      <vt:lpstr>Résultats obtenus avec Gemma</vt:lpstr>
      <vt:lpstr>Déploiement du backend avec FastAPI </vt:lpstr>
      <vt:lpstr>Déploiement du backend avec FastAPI : o Développement des endpoints pour la recherche et la récupération des documents.  o Mise en place d’un cache pour accélérer les requêtes.  o Tests unitaires pour assurer la fiabilité des fonctionnalités. </vt:lpstr>
      <vt:lpstr>Le script de déploiement FastAPI </vt:lpstr>
      <vt:lpstr>Le lancement du serveur avec FastAPI: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MedRegBot</dc:title>
  <dc:creator>hp</dc:creator>
  <cp:lastModifiedBy>USER</cp:lastModifiedBy>
  <cp:revision>19</cp:revision>
  <dcterms:modified xsi:type="dcterms:W3CDTF">2025-05-05T14:58:43Z</dcterms:modified>
</cp:coreProperties>
</file>